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F33BC-C482-4CA4-88D9-D786FA0F9B94}" v="5" dt="2023-05-24T13:08:43.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p:scale>
          <a:sx n="60" d="100"/>
          <a:sy n="60" d="100"/>
        </p:scale>
        <p:origin x="-60" y="6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2C7F33BC-C482-4CA4-88D9-D786FA0F9B94}"/>
    <pc:docChg chg="modSld modMainMaster">
      <pc:chgData name="Melissa DeLorenzo" userId="0f5fd004-ffbc-41ed-80ea-8d5ed1e813b8" providerId="ADAL" clId="{2C7F33BC-C482-4CA4-88D9-D786FA0F9B94}" dt="2023-05-24T13:09:53.978" v="112" actId="20577"/>
      <pc:docMkLst>
        <pc:docMk/>
      </pc:docMkLst>
      <pc:sldChg chg="modSp mod">
        <pc:chgData name="Melissa DeLorenzo" userId="0f5fd004-ffbc-41ed-80ea-8d5ed1e813b8" providerId="ADAL" clId="{2C7F33BC-C482-4CA4-88D9-D786FA0F9B94}" dt="2023-05-24T13:04:58.116" v="3" actId="404"/>
        <pc:sldMkLst>
          <pc:docMk/>
          <pc:sldMk cId="309841290" sldId="256"/>
        </pc:sldMkLst>
        <pc:spChg chg="mod">
          <ac:chgData name="Melissa DeLorenzo" userId="0f5fd004-ffbc-41ed-80ea-8d5ed1e813b8" providerId="ADAL" clId="{2C7F33BC-C482-4CA4-88D9-D786FA0F9B94}" dt="2023-05-24T13:04:58.116" v="3" actId="404"/>
          <ac:spMkLst>
            <pc:docMk/>
            <pc:sldMk cId="309841290" sldId="256"/>
            <ac:spMk id="9" creationId="{1CA947BF-ABA2-4088-9D40-250C382CFAF0}"/>
          </ac:spMkLst>
        </pc:spChg>
      </pc:sldChg>
      <pc:sldChg chg="modSp mod">
        <pc:chgData name="Melissa DeLorenzo" userId="0f5fd004-ffbc-41ed-80ea-8d5ed1e813b8" providerId="ADAL" clId="{2C7F33BC-C482-4CA4-88D9-D786FA0F9B94}" dt="2023-05-24T13:09:53.978" v="112" actId="20577"/>
        <pc:sldMkLst>
          <pc:docMk/>
          <pc:sldMk cId="3388706351" sldId="264"/>
        </pc:sldMkLst>
        <pc:spChg chg="mod">
          <ac:chgData name="Melissa DeLorenzo" userId="0f5fd004-ffbc-41ed-80ea-8d5ed1e813b8" providerId="ADAL" clId="{2C7F33BC-C482-4CA4-88D9-D786FA0F9B94}" dt="2023-05-24T13:09:53.978" v="112" actId="20577"/>
          <ac:spMkLst>
            <pc:docMk/>
            <pc:sldMk cId="3388706351" sldId="264"/>
            <ac:spMk id="15" creationId="{8C5A6CF2-F5F7-4283-A351-EECA7F9D8AB1}"/>
          </ac:spMkLst>
        </pc:spChg>
      </pc:sldChg>
      <pc:sldChg chg="addSp modSp mod">
        <pc:chgData name="Melissa DeLorenzo" userId="0f5fd004-ffbc-41ed-80ea-8d5ed1e813b8" providerId="ADAL" clId="{2C7F33BC-C482-4CA4-88D9-D786FA0F9B94}" dt="2023-05-24T13:08:58.332" v="83" actId="1036"/>
        <pc:sldMkLst>
          <pc:docMk/>
          <pc:sldMk cId="1904048126" sldId="265"/>
        </pc:sldMkLst>
        <pc:spChg chg="add mod">
          <ac:chgData name="Melissa DeLorenzo" userId="0f5fd004-ffbc-41ed-80ea-8d5ed1e813b8" providerId="ADAL" clId="{2C7F33BC-C482-4CA4-88D9-D786FA0F9B94}" dt="2023-05-24T13:08:35.885" v="75" actId="1038"/>
          <ac:spMkLst>
            <pc:docMk/>
            <pc:sldMk cId="1904048126" sldId="265"/>
            <ac:spMk id="2" creationId="{425F3AF4-3176-6274-3A06-8C85CDBEDDD8}"/>
          </ac:spMkLst>
        </pc:spChg>
        <pc:spChg chg="add mod">
          <ac:chgData name="Melissa DeLorenzo" userId="0f5fd004-ffbc-41ed-80ea-8d5ed1e813b8" providerId="ADAL" clId="{2C7F33BC-C482-4CA4-88D9-D786FA0F9B94}" dt="2023-05-24T13:08:26.118" v="72" actId="1076"/>
          <ac:spMkLst>
            <pc:docMk/>
            <pc:sldMk cId="1904048126" sldId="265"/>
            <ac:spMk id="8" creationId="{DB22C428-4965-2E88-6A71-44E0E341AE95}"/>
          </ac:spMkLst>
        </pc:spChg>
        <pc:spChg chg="add mod">
          <ac:chgData name="Melissa DeLorenzo" userId="0f5fd004-ffbc-41ed-80ea-8d5ed1e813b8" providerId="ADAL" clId="{2C7F33BC-C482-4CA4-88D9-D786FA0F9B94}" dt="2023-05-24T13:08:30.760" v="74" actId="1076"/>
          <ac:spMkLst>
            <pc:docMk/>
            <pc:sldMk cId="1904048126" sldId="265"/>
            <ac:spMk id="11" creationId="{567CC2A0-0A3E-B4CF-8F47-8D345C089A43}"/>
          </ac:spMkLst>
        </pc:spChg>
        <pc:spChg chg="add mod">
          <ac:chgData name="Melissa DeLorenzo" userId="0f5fd004-ffbc-41ed-80ea-8d5ed1e813b8" providerId="ADAL" clId="{2C7F33BC-C482-4CA4-88D9-D786FA0F9B94}" dt="2023-05-24T13:08:48.736" v="80" actId="1036"/>
          <ac:spMkLst>
            <pc:docMk/>
            <pc:sldMk cId="1904048126" sldId="265"/>
            <ac:spMk id="15" creationId="{08336FD0-FF2F-9DC7-DCE7-792D4CB051AF}"/>
          </ac:spMkLst>
        </pc:spChg>
        <pc:spChg chg="mod">
          <ac:chgData name="Melissa DeLorenzo" userId="0f5fd004-ffbc-41ed-80ea-8d5ed1e813b8" providerId="ADAL" clId="{2C7F33BC-C482-4CA4-88D9-D786FA0F9B94}" dt="2023-05-24T13:08:12.371" v="68" actId="14100"/>
          <ac:spMkLst>
            <pc:docMk/>
            <pc:sldMk cId="1904048126" sldId="265"/>
            <ac:spMk id="16" creationId="{FC67E012-7BC7-4D9E-864B-154D8A49DB83}"/>
          </ac:spMkLst>
        </pc:spChg>
        <pc:spChg chg="add mod">
          <ac:chgData name="Melissa DeLorenzo" userId="0f5fd004-ffbc-41ed-80ea-8d5ed1e813b8" providerId="ADAL" clId="{2C7F33BC-C482-4CA4-88D9-D786FA0F9B94}" dt="2023-05-24T13:08:46.891" v="79" actId="1076"/>
          <ac:spMkLst>
            <pc:docMk/>
            <pc:sldMk cId="1904048126" sldId="265"/>
            <ac:spMk id="20" creationId="{1331E37F-BFB9-8769-A364-789255ED7304}"/>
          </ac:spMkLst>
        </pc:spChg>
        <pc:spChg chg="mod">
          <ac:chgData name="Melissa DeLorenzo" userId="0f5fd004-ffbc-41ed-80ea-8d5ed1e813b8" providerId="ADAL" clId="{2C7F33BC-C482-4CA4-88D9-D786FA0F9B94}" dt="2023-05-24T13:08:58.332" v="83" actId="1036"/>
          <ac:spMkLst>
            <pc:docMk/>
            <pc:sldMk cId="1904048126" sldId="265"/>
            <ac:spMk id="36" creationId="{BB61ADA6-1279-4166-8A36-130DCBA8FA5E}"/>
          </ac:spMkLst>
        </pc:spChg>
      </pc:sldChg>
      <pc:sldChg chg="modSp mod">
        <pc:chgData name="Melissa DeLorenzo" userId="0f5fd004-ffbc-41ed-80ea-8d5ed1e813b8" providerId="ADAL" clId="{2C7F33BC-C482-4CA4-88D9-D786FA0F9B94}" dt="2023-05-24T13:09:37.904" v="111" actId="1035"/>
        <pc:sldMkLst>
          <pc:docMk/>
          <pc:sldMk cId="2686354981" sldId="266"/>
        </pc:sldMkLst>
        <pc:spChg chg="mod">
          <ac:chgData name="Melissa DeLorenzo" userId="0f5fd004-ffbc-41ed-80ea-8d5ed1e813b8" providerId="ADAL" clId="{2C7F33BC-C482-4CA4-88D9-D786FA0F9B94}" dt="2023-05-24T13:09:32.661" v="109" actId="1035"/>
          <ac:spMkLst>
            <pc:docMk/>
            <pc:sldMk cId="2686354981" sldId="266"/>
            <ac:spMk id="20" creationId="{84DE6014-B219-4037-92AC-6765DC402175}"/>
          </ac:spMkLst>
        </pc:spChg>
        <pc:spChg chg="mod">
          <ac:chgData name="Melissa DeLorenzo" userId="0f5fd004-ffbc-41ed-80ea-8d5ed1e813b8" providerId="ADAL" clId="{2C7F33BC-C482-4CA4-88D9-D786FA0F9B94}" dt="2023-05-24T13:09:37.904" v="111" actId="1035"/>
          <ac:spMkLst>
            <pc:docMk/>
            <pc:sldMk cId="2686354981" sldId="266"/>
            <ac:spMk id="21" creationId="{920972AF-996A-44CF-B9BE-904936B9535D}"/>
          </ac:spMkLst>
        </pc:spChg>
      </pc:sldChg>
      <pc:sldChg chg="modSp mod">
        <pc:chgData name="Melissa DeLorenzo" userId="0f5fd004-ffbc-41ed-80ea-8d5ed1e813b8" providerId="ADAL" clId="{2C7F33BC-C482-4CA4-88D9-D786FA0F9B94}" dt="2023-05-24T13:05:51.711" v="12" actId="1035"/>
        <pc:sldMkLst>
          <pc:docMk/>
          <pc:sldMk cId="3733820978" sldId="268"/>
        </pc:sldMkLst>
        <pc:spChg chg="mod">
          <ac:chgData name="Melissa DeLorenzo" userId="0f5fd004-ffbc-41ed-80ea-8d5ed1e813b8" providerId="ADAL" clId="{2C7F33BC-C482-4CA4-88D9-D786FA0F9B94}" dt="2023-05-24T13:05:51.711" v="12" actId="1035"/>
          <ac:spMkLst>
            <pc:docMk/>
            <pc:sldMk cId="3733820978" sldId="268"/>
            <ac:spMk id="3" creationId="{E107C2F1-C247-6520-EA6F-2E94F9662346}"/>
          </ac:spMkLst>
        </pc:spChg>
      </pc:sldChg>
      <pc:sldChg chg="modSp mod">
        <pc:chgData name="Melissa DeLorenzo" userId="0f5fd004-ffbc-41ed-80ea-8d5ed1e813b8" providerId="ADAL" clId="{2C7F33BC-C482-4CA4-88D9-D786FA0F9B94}" dt="2023-05-24T13:06:59.630" v="38" actId="14100"/>
        <pc:sldMkLst>
          <pc:docMk/>
          <pc:sldMk cId="82780755" sldId="270"/>
        </pc:sldMkLst>
        <pc:spChg chg="mod">
          <ac:chgData name="Melissa DeLorenzo" userId="0f5fd004-ffbc-41ed-80ea-8d5ed1e813b8" providerId="ADAL" clId="{2C7F33BC-C482-4CA4-88D9-D786FA0F9B94}" dt="2023-05-24T13:06:59.630" v="38" actId="14100"/>
          <ac:spMkLst>
            <pc:docMk/>
            <pc:sldMk cId="82780755" sldId="270"/>
            <ac:spMk id="4" creationId="{BBAC1D03-7194-0721-AF15-6077EDE5388F}"/>
          </ac:spMkLst>
        </pc:spChg>
      </pc:sldChg>
      <pc:sldChg chg="modSp mod">
        <pc:chgData name="Melissa DeLorenzo" userId="0f5fd004-ffbc-41ed-80ea-8d5ed1e813b8" providerId="ADAL" clId="{2C7F33BC-C482-4CA4-88D9-D786FA0F9B94}" dt="2023-05-24T13:07:57.041" v="67" actId="1035"/>
        <pc:sldMkLst>
          <pc:docMk/>
          <pc:sldMk cId="3549175973" sldId="272"/>
        </pc:sldMkLst>
        <pc:spChg chg="mod">
          <ac:chgData name="Melissa DeLorenzo" userId="0f5fd004-ffbc-41ed-80ea-8d5ed1e813b8" providerId="ADAL" clId="{2C7F33BC-C482-4CA4-88D9-D786FA0F9B94}" dt="2023-05-24T13:07:37.435" v="50" actId="1036"/>
          <ac:spMkLst>
            <pc:docMk/>
            <pc:sldMk cId="3549175973" sldId="272"/>
            <ac:spMk id="2" creationId="{7102047C-D8E4-8762-1C3A-E7EF3F8E8F11}"/>
          </ac:spMkLst>
        </pc:spChg>
        <pc:spChg chg="mod">
          <ac:chgData name="Melissa DeLorenzo" userId="0f5fd004-ffbc-41ed-80ea-8d5ed1e813b8" providerId="ADAL" clId="{2C7F33BC-C482-4CA4-88D9-D786FA0F9B94}" dt="2023-05-24T13:07:48.360" v="55" actId="1035"/>
          <ac:spMkLst>
            <pc:docMk/>
            <pc:sldMk cId="3549175973" sldId="272"/>
            <ac:spMk id="15" creationId="{4CB3F1AC-90CB-FBBB-57ED-37504647410C}"/>
          </ac:spMkLst>
        </pc:spChg>
        <pc:spChg chg="mod">
          <ac:chgData name="Melissa DeLorenzo" userId="0f5fd004-ffbc-41ed-80ea-8d5ed1e813b8" providerId="ADAL" clId="{2C7F33BC-C482-4CA4-88D9-D786FA0F9B94}" dt="2023-05-24T13:07:52.284" v="59" actId="1035"/>
          <ac:spMkLst>
            <pc:docMk/>
            <pc:sldMk cId="3549175973" sldId="272"/>
            <ac:spMk id="17" creationId="{AC12A048-4D6C-E8CA-53D3-6A5629B0508B}"/>
          </ac:spMkLst>
        </pc:spChg>
        <pc:spChg chg="mod">
          <ac:chgData name="Melissa DeLorenzo" userId="0f5fd004-ffbc-41ed-80ea-8d5ed1e813b8" providerId="ADAL" clId="{2C7F33BC-C482-4CA4-88D9-D786FA0F9B94}" dt="2023-05-24T13:07:57.041" v="67" actId="1035"/>
          <ac:spMkLst>
            <pc:docMk/>
            <pc:sldMk cId="3549175973" sldId="272"/>
            <ac:spMk id="18" creationId="{C818F5E7-3D1D-0A06-D068-2B14CF2C80E0}"/>
          </ac:spMkLst>
        </pc:spChg>
      </pc:sldChg>
      <pc:sldChg chg="modSp mod">
        <pc:chgData name="Melissa DeLorenzo" userId="0f5fd004-ffbc-41ed-80ea-8d5ed1e813b8" providerId="ADAL" clId="{2C7F33BC-C482-4CA4-88D9-D786FA0F9B94}" dt="2023-05-24T13:07:21.438" v="43" actId="1035"/>
        <pc:sldMkLst>
          <pc:docMk/>
          <pc:sldMk cId="2387088000" sldId="274"/>
        </pc:sldMkLst>
        <pc:spChg chg="mod">
          <ac:chgData name="Melissa DeLorenzo" userId="0f5fd004-ffbc-41ed-80ea-8d5ed1e813b8" providerId="ADAL" clId="{2C7F33BC-C482-4CA4-88D9-D786FA0F9B94}" dt="2023-05-24T13:07:21.438" v="43" actId="1035"/>
          <ac:spMkLst>
            <pc:docMk/>
            <pc:sldMk cId="2387088000" sldId="274"/>
            <ac:spMk id="38" creationId="{E0671D7B-F6C7-F58E-45D2-3AB725D681A2}"/>
          </ac:spMkLst>
        </pc:spChg>
        <pc:spChg chg="mod">
          <ac:chgData name="Melissa DeLorenzo" userId="0f5fd004-ffbc-41ed-80ea-8d5ed1e813b8" providerId="ADAL" clId="{2C7F33BC-C482-4CA4-88D9-D786FA0F9B94}" dt="2023-05-24T13:07:13.751" v="40" actId="14100"/>
          <ac:spMkLst>
            <pc:docMk/>
            <pc:sldMk cId="2387088000" sldId="274"/>
            <ac:spMk id="39" creationId="{A33D923A-3146-3556-1D6C-4D48CD45CAFD}"/>
          </ac:spMkLst>
        </pc:spChg>
      </pc:sldChg>
      <pc:sldChg chg="modSp mod">
        <pc:chgData name="Melissa DeLorenzo" userId="0f5fd004-ffbc-41ed-80ea-8d5ed1e813b8" providerId="ADAL" clId="{2C7F33BC-C482-4CA4-88D9-D786FA0F9B94}" dt="2023-05-24T13:06:32.976" v="36" actId="1036"/>
        <pc:sldMkLst>
          <pc:docMk/>
          <pc:sldMk cId="1725687730" sldId="279"/>
        </pc:sldMkLst>
        <pc:spChg chg="mod">
          <ac:chgData name="Melissa DeLorenzo" userId="0f5fd004-ffbc-41ed-80ea-8d5ed1e813b8" providerId="ADAL" clId="{2C7F33BC-C482-4CA4-88D9-D786FA0F9B94}" dt="2023-05-24T13:06:21.462" v="27" actId="1035"/>
          <ac:spMkLst>
            <pc:docMk/>
            <pc:sldMk cId="1725687730" sldId="279"/>
            <ac:spMk id="37" creationId="{392682B3-E10F-4DC5-B3ED-9FA67D1FF4AC}"/>
          </ac:spMkLst>
        </pc:spChg>
        <pc:spChg chg="mod">
          <ac:chgData name="Melissa DeLorenzo" userId="0f5fd004-ffbc-41ed-80ea-8d5ed1e813b8" providerId="ADAL" clId="{2C7F33BC-C482-4CA4-88D9-D786FA0F9B94}" dt="2023-05-24T13:06:11.234" v="19" actId="1035"/>
          <ac:spMkLst>
            <pc:docMk/>
            <pc:sldMk cId="1725687730" sldId="279"/>
            <ac:spMk id="38" creationId="{5B1E9E3E-C645-4497-BD56-826D839E4769}"/>
          </ac:spMkLst>
        </pc:spChg>
        <pc:spChg chg="mod">
          <ac:chgData name="Melissa DeLorenzo" userId="0f5fd004-ffbc-41ed-80ea-8d5ed1e813b8" providerId="ADAL" clId="{2C7F33BC-C482-4CA4-88D9-D786FA0F9B94}" dt="2023-05-24T13:06:32.976" v="36" actId="1036"/>
          <ac:spMkLst>
            <pc:docMk/>
            <pc:sldMk cId="1725687730" sldId="279"/>
            <ac:spMk id="39" creationId="{0DADD61F-2D9E-436E-A7FC-B7FBB1A8ED6B}"/>
          </ac:spMkLst>
        </pc:spChg>
      </pc:sldChg>
      <pc:sldChg chg="modSp mod">
        <pc:chgData name="Melissa DeLorenzo" userId="0f5fd004-ffbc-41ed-80ea-8d5ed1e813b8" providerId="ADAL" clId="{2C7F33BC-C482-4CA4-88D9-D786FA0F9B94}" dt="2023-05-24T13:05:29.370" v="5" actId="404"/>
        <pc:sldMkLst>
          <pc:docMk/>
          <pc:sldMk cId="2505631305" sldId="287"/>
        </pc:sldMkLst>
        <pc:spChg chg="mod">
          <ac:chgData name="Melissa DeLorenzo" userId="0f5fd004-ffbc-41ed-80ea-8d5ed1e813b8" providerId="ADAL" clId="{2C7F33BC-C482-4CA4-88D9-D786FA0F9B94}" dt="2023-05-24T13:05:29.370" v="5" actId="404"/>
          <ac:spMkLst>
            <pc:docMk/>
            <pc:sldMk cId="2505631305" sldId="287"/>
            <ac:spMk id="5" creationId="{7FEB3E2A-D8E4-46B5-3538-31BD09D60911}"/>
          </ac:spMkLst>
        </pc:spChg>
        <pc:spChg chg="mod">
          <ac:chgData name="Melissa DeLorenzo" userId="0f5fd004-ffbc-41ed-80ea-8d5ed1e813b8" providerId="ADAL" clId="{2C7F33BC-C482-4CA4-88D9-D786FA0F9B94}" dt="2023-05-24T13:05:29.370" v="5" actId="404"/>
          <ac:spMkLst>
            <pc:docMk/>
            <pc:sldMk cId="2505631305" sldId="287"/>
            <ac:spMk id="6" creationId="{ED40876D-AB57-D86F-1E44-1A4D83D57B3A}"/>
          </ac:spMkLst>
        </pc:spChg>
        <pc:spChg chg="mod">
          <ac:chgData name="Melissa DeLorenzo" userId="0f5fd004-ffbc-41ed-80ea-8d5ed1e813b8" providerId="ADAL" clId="{2C7F33BC-C482-4CA4-88D9-D786FA0F9B94}" dt="2023-05-24T13:05:29.370" v="5" actId="404"/>
          <ac:spMkLst>
            <pc:docMk/>
            <pc:sldMk cId="2505631305" sldId="287"/>
            <ac:spMk id="7" creationId="{5D5780F3-4B9B-7346-2C85-59069685659F}"/>
          </ac:spMkLst>
        </pc:spChg>
        <pc:spChg chg="mod">
          <ac:chgData name="Melissa DeLorenzo" userId="0f5fd004-ffbc-41ed-80ea-8d5ed1e813b8" providerId="ADAL" clId="{2C7F33BC-C482-4CA4-88D9-D786FA0F9B94}" dt="2023-05-24T13:05:29.370" v="5" actId="404"/>
          <ac:spMkLst>
            <pc:docMk/>
            <pc:sldMk cId="2505631305" sldId="287"/>
            <ac:spMk id="8" creationId="{3155C707-374A-8AF6-711E-4052FD808BCD}"/>
          </ac:spMkLst>
        </pc:spChg>
        <pc:spChg chg="mod">
          <ac:chgData name="Melissa DeLorenzo" userId="0f5fd004-ffbc-41ed-80ea-8d5ed1e813b8" providerId="ADAL" clId="{2C7F33BC-C482-4CA4-88D9-D786FA0F9B94}" dt="2023-05-24T13:05:29.370" v="5" actId="404"/>
          <ac:spMkLst>
            <pc:docMk/>
            <pc:sldMk cId="2505631305" sldId="287"/>
            <ac:spMk id="9" creationId="{EB2C0E3A-CCB2-74F0-935A-A7CE609B8DD8}"/>
          </ac:spMkLst>
        </pc:spChg>
        <pc:spChg chg="mod">
          <ac:chgData name="Melissa DeLorenzo" userId="0f5fd004-ffbc-41ed-80ea-8d5ed1e813b8" providerId="ADAL" clId="{2C7F33BC-C482-4CA4-88D9-D786FA0F9B94}" dt="2023-05-24T13:05:29.370" v="5" actId="404"/>
          <ac:spMkLst>
            <pc:docMk/>
            <pc:sldMk cId="2505631305" sldId="287"/>
            <ac:spMk id="10" creationId="{2A1ADE7B-E79C-6B47-D544-E356DE9B3A4D}"/>
          </ac:spMkLst>
        </pc:spChg>
        <pc:spChg chg="mod">
          <ac:chgData name="Melissa DeLorenzo" userId="0f5fd004-ffbc-41ed-80ea-8d5ed1e813b8" providerId="ADAL" clId="{2C7F33BC-C482-4CA4-88D9-D786FA0F9B94}" dt="2023-05-24T13:05:29.370" v="5" actId="404"/>
          <ac:spMkLst>
            <pc:docMk/>
            <pc:sldMk cId="2505631305" sldId="287"/>
            <ac:spMk id="11" creationId="{BFD16266-15F8-DCA3-F15B-B4768683AB85}"/>
          </ac:spMkLst>
        </pc:spChg>
      </pc:sldChg>
      <pc:sldChg chg="modSp mod">
        <pc:chgData name="Melissa DeLorenzo" userId="0f5fd004-ffbc-41ed-80ea-8d5ed1e813b8" providerId="ADAL" clId="{2C7F33BC-C482-4CA4-88D9-D786FA0F9B94}" dt="2023-05-24T13:06:46.464" v="37" actId="14100"/>
        <pc:sldMkLst>
          <pc:docMk/>
          <pc:sldMk cId="2746914033" sldId="292"/>
        </pc:sldMkLst>
        <pc:spChg chg="mod">
          <ac:chgData name="Melissa DeLorenzo" userId="0f5fd004-ffbc-41ed-80ea-8d5ed1e813b8" providerId="ADAL" clId="{2C7F33BC-C482-4CA4-88D9-D786FA0F9B94}" dt="2023-05-24T13:06:46.464" v="37" actId="14100"/>
          <ac:spMkLst>
            <pc:docMk/>
            <pc:sldMk cId="2746914033" sldId="292"/>
            <ac:spMk id="8" creationId="{5B7F00A6-7B0F-B3BA-1631-49BDF167E626}"/>
          </ac:spMkLst>
        </pc:spChg>
      </pc:sldChg>
      <pc:sldMasterChg chg="modSldLayout">
        <pc:chgData name="Melissa DeLorenzo" userId="0f5fd004-ffbc-41ed-80ea-8d5ed1e813b8" providerId="ADAL" clId="{2C7F33BC-C482-4CA4-88D9-D786FA0F9B94}" dt="2023-05-24T13:04:11.338" v="1"/>
        <pc:sldMasterMkLst>
          <pc:docMk/>
          <pc:sldMasterMk cId="620836877" sldId="2147483648"/>
        </pc:sldMasterMkLst>
        <pc:sldLayoutChg chg="modSp mod">
          <pc:chgData name="Melissa DeLorenzo" userId="0f5fd004-ffbc-41ed-80ea-8d5ed1e813b8" providerId="ADAL" clId="{2C7F33BC-C482-4CA4-88D9-D786FA0F9B94}" dt="2023-05-24T13:04:11.338" v="1"/>
          <pc:sldLayoutMkLst>
            <pc:docMk/>
            <pc:sldMasterMk cId="620836877" sldId="2147483648"/>
            <pc:sldLayoutMk cId="698946327" sldId="2147483650"/>
          </pc:sldLayoutMkLst>
          <pc:spChg chg="mod">
            <ac:chgData name="Melissa DeLorenzo" userId="0f5fd004-ffbc-41ed-80ea-8d5ed1e813b8" providerId="ADAL" clId="{2C7F33BC-C482-4CA4-88D9-D786FA0F9B94}" dt="2023-05-24T13:04:02.077" v="0"/>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2C7F33BC-C482-4CA4-88D9-D786FA0F9B94}" dt="2023-05-24T13:04:11.338" v="1"/>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6" sz="1600"/>
              <a:t>2020-2023 KADAR INSIDEN PENYELESAIAN PEMBUNGKUSAN MAUSER HINGGA KINI</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86" sz="1600"/>
              <a:t>Perbandingan 2020-2023 KADAR INSIDEN PENYELESAIAN PEMBUNGKUSAN MAUSER HINGGA KINI</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52913"/>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787142"/>
            <a:ext cx="11860630" cy="1446550"/>
          </a:xfrm>
          <a:prstGeom prst="rect">
            <a:avLst/>
          </a:prstGeom>
          <a:noFill/>
        </p:spPr>
        <p:txBody>
          <a:bodyPr wrap="square" rtlCol="0">
            <a:spAutoFit/>
          </a:bodyPr>
          <a:lstStyle/>
          <a:p>
            <a:pPr>
              <a:spcAft>
                <a:spcPts val="1200"/>
              </a:spcAft>
              <a:defRPr b="0" i="0"/>
            </a:pPr>
            <a:r>
              <a:rPr lang="1086" sz="44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a:p>
            <a:pPr algn="r">
              <a:defRPr b="0" i="0"/>
            </a:pPr>
            <a:r>
              <a:rPr lang="1086" sz="3200">
                <a:solidFill>
                  <a:srgbClr val="05223F"/>
                </a:solidFill>
                <a:latin typeface="Arial" panose="020B0604020202020204" pitchFamily="34" charset="0"/>
                <a:cs typeface="Arial" panose="020B0604020202020204" pitchFamily="34" charset="0"/>
              </a:rPr>
              <a:t>“Langkah untuk Keselamatan”</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TIGA TUNGGAK BUDAYA KESELAMATAN KITA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KOMITMEN</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Dasar Keselamatan</a:t>
              </a:r>
            </a:p>
            <a:p>
              <a:pPr algn="ctr">
                <a:defRPr b="0" i="0"/>
              </a:pPr>
              <a:r>
                <a:rPr lang="1086" sz="1400">
                  <a:latin typeface="Arial" panose="020B0604020202020204" pitchFamily="34" charset="0"/>
                  <a:cs typeface="Arial" panose="020B0604020202020204" pitchFamily="34" charset="0"/>
                </a:rPr>
                <a:t>kenyataan bertulis tentang komitmen kami terhadap keselamatan</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TINGKAH LAKU</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1119380"/>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Peraturan Menyelamatkan Nyawa</a:t>
              </a:r>
            </a:p>
            <a:p>
              <a:pPr algn="ctr">
                <a:defRPr b="0" i="0"/>
              </a:pPr>
              <a:r>
                <a:rPr lang="1086" sz="1400">
                  <a:latin typeface="Arial" panose="020B0604020202020204" pitchFamily="34" charset="0"/>
                  <a:cs typeface="Arial" panose="020B0604020202020204" pitchFamily="34" charset="0"/>
                </a:rPr>
                <a:t>prinsip panduan tentang cara kami mengamalkan komitmen kami terhadap keselamatan</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86" sz="1900" b="1" spc="30">
                  <a:solidFill>
                    <a:schemeClr val="bg1"/>
                  </a:solidFill>
                  <a:latin typeface="Arial" panose="020B0604020202020204" pitchFamily="34" charset="0"/>
                  <a:cs typeface="Arial" panose="020B0604020202020204" pitchFamily="34" charset="0"/>
                </a:rPr>
                <a:t>PERSEKITARAN</a:t>
              </a:r>
            </a:p>
          </p:txBody>
        </p:sp>
        <p:sp>
          <p:nvSpPr>
            <p:cNvPr id="8" name="TextBox 7">
              <a:extLst>
                <a:ext uri="{FF2B5EF4-FFF2-40B4-BE49-F238E27FC236}">
                  <a16:creationId xmlns:a16="http://schemas.microsoft.com/office/drawing/2014/main" id="{5B7F00A6-7B0F-B3BA-1631-49BDF167E626}"/>
                </a:ext>
              </a:extLst>
            </p:cNvPr>
            <p:cNvSpPr txBox="1"/>
            <p:nvPr/>
          </p:nvSpPr>
          <p:spPr>
            <a:xfrm>
              <a:off x="8164788" y="1949188"/>
              <a:ext cx="2350075" cy="921175"/>
            </a:xfrm>
            <a:prstGeom prst="rect">
              <a:avLst/>
            </a:prstGeom>
            <a:noFill/>
          </p:spPr>
          <p:txBody>
            <a:bodyPr wrap="square">
              <a:spAutoFit/>
            </a:bodyPr>
            <a:lstStyle/>
            <a:p>
              <a:pPr algn="ctr">
                <a:defRPr b="0" i="0"/>
              </a:pPr>
              <a:r>
                <a:rPr lang="1086" sz="1400" b="1">
                  <a:latin typeface="Arial" panose="020B0604020202020204" pitchFamily="34" charset="0"/>
                  <a:cs typeface="Arial" panose="020B0604020202020204" pitchFamily="34" charset="0"/>
                </a:rPr>
                <a:t>Organisasi Tempat Kerja (5S)</a:t>
              </a:r>
            </a:p>
            <a:p>
              <a:pPr algn="ctr">
                <a:defRPr b="0" i="0"/>
              </a:pPr>
              <a:r>
                <a:rPr lang="1086" sz="1400">
                  <a:latin typeface="Arial" panose="020B0604020202020204" pitchFamily="34" charset="0"/>
                  <a:cs typeface="Arial" panose="020B0604020202020204" pitchFamily="34" charset="0"/>
                </a:rPr>
                <a:t>mewujudkan ruang di mana kerja yang selamat boleh dipraktikkan</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86" sz="2400" b="1">
                <a:solidFill>
                  <a:srgbClr val="0033A0"/>
                </a:solidFill>
                <a:latin typeface="Arial" panose="020B0604020202020204" pitchFamily="34" charset="0"/>
                <a:cs typeface="Arial" panose="020B0604020202020204" pitchFamily="34" charset="0"/>
              </a:rPr>
              <a:t>Pemimpin keselamatan di </a:t>
            </a:r>
            <a:r>
              <a:rPr lang="1086" sz="2400" b="1">
                <a:solidFill>
                  <a:srgbClr val="84BD00"/>
                </a:solidFill>
                <a:latin typeface="Arial" panose="020B0604020202020204" pitchFamily="34" charset="0"/>
                <a:cs typeface="Arial" panose="020B0604020202020204" pitchFamily="34" charset="0"/>
              </a:rPr>
              <a:t>setiap peringkat </a:t>
            </a:r>
            <a:r>
              <a:rPr lang="1086" sz="2400" b="1">
                <a:solidFill>
                  <a:srgbClr val="0033A0"/>
                </a:solidFill>
                <a:latin typeface="Arial" panose="020B0604020202020204" pitchFamily="34" charset="0"/>
                <a:cs typeface="Arial" panose="020B0604020202020204" pitchFamily="34" charset="0"/>
              </a:rPr>
              <a:t>diperlukan </a:t>
            </a:r>
            <a:br>
              <a:rPr lang="1086" sz="2400" b="1">
                <a:solidFill>
                  <a:srgbClr val="0033A0"/>
                </a:solidFill>
                <a:latin typeface="Arial" panose="020B0604020202020204" pitchFamily="34" charset="0"/>
                <a:cs typeface="Arial" panose="020B0604020202020204" pitchFamily="34" charset="0"/>
              </a:rPr>
            </a:br>
            <a:r>
              <a:rPr lang="1086" sz="2400" b="1">
                <a:solidFill>
                  <a:srgbClr val="0033A0"/>
                </a:solidFill>
                <a:latin typeface="Arial" panose="020B0604020202020204" pitchFamily="34" charset="0"/>
                <a:cs typeface="Arial" panose="020B0604020202020204" pitchFamily="34" charset="0"/>
              </a:rPr>
              <a:t>untuk </a:t>
            </a:r>
            <a:r>
              <a:rPr lang="1086" sz="2400" b="1">
                <a:solidFill>
                  <a:srgbClr val="84BD00"/>
                </a:solidFill>
                <a:latin typeface="Arial" panose="020B0604020202020204" pitchFamily="34" charset="0"/>
                <a:cs typeface="Arial" panose="020B0604020202020204" pitchFamily="34" charset="0"/>
              </a:rPr>
              <a:t>membangun</a:t>
            </a:r>
            <a:r>
              <a:rPr lang="1086" sz="2400" b="1">
                <a:solidFill>
                  <a:srgbClr val="0033A0"/>
                </a:solidFill>
                <a:latin typeface="Arial" panose="020B0604020202020204" pitchFamily="34" charset="0"/>
                <a:cs typeface="Arial" panose="020B0604020202020204" pitchFamily="34" charset="0"/>
              </a:rPr>
              <a:t> dan </a:t>
            </a:r>
            <a:r>
              <a:rPr lang="1086" sz="2400" b="1">
                <a:solidFill>
                  <a:srgbClr val="84BD00"/>
                </a:solidFill>
                <a:latin typeface="Arial" panose="020B0604020202020204" pitchFamily="34" charset="0"/>
                <a:cs typeface="Arial" panose="020B0604020202020204" pitchFamily="34" charset="0"/>
              </a:rPr>
              <a:t>menyokong</a:t>
            </a:r>
            <a:r>
              <a:rPr lang="1086" sz="2400" b="1">
                <a:solidFill>
                  <a:srgbClr val="0033A0"/>
                </a:solidFill>
                <a:latin typeface="Arial" panose="020B0604020202020204" pitchFamily="34" charset="0"/>
                <a:cs typeface="Arial" panose="020B0604020202020204" pitchFamily="34" charset="0"/>
              </a:rPr>
              <a:t> budaya keselamatan.</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554471"/>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DASAR KESELAMATAN KAMI</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Sorotan dasar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Keselamatan ialah nilai teras, bukannya keutamaan. Tanpa henti kami mengejar keselamatan.</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Bahagian penting dalam budaya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Termasuk komuniti tempat kami bekerja dan kontraktor.</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Tanggungjawab kami sebagai pekerja Mauser bersama-sama dengan kemudahan kami.</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Akauntabiliti kepimpinan.</a:t>
            </a:r>
          </a:p>
          <a:p>
            <a:pPr marL="285750" indent="-285750" algn="l">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Proses insiden, pembelajaran dan perkembangan keselamatan kita.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168900" cy="3231654"/>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PERATURAN MENYELAMATKAN NYAWA</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6">
                <a:latin typeface="Arial" panose="020B0604020202020204" pitchFamily="34" charset="0"/>
                <a:cs typeface="Arial" panose="020B0604020202020204" pitchFamily="34" charset="0"/>
              </a:rPr>
              <a:t>Peraturan Menyelamatkan Nyawa (LSR) ialah </a:t>
            </a:r>
            <a:r>
              <a:rPr lang="1086" b="1">
                <a:solidFill>
                  <a:srgbClr val="84BD00"/>
                </a:solidFill>
                <a:latin typeface="Arial" panose="020B0604020202020204" pitchFamily="34" charset="0"/>
                <a:cs typeface="Arial" panose="020B0604020202020204" pitchFamily="34" charset="0"/>
              </a:rPr>
              <a:t>prinsip keselamatan utama </a:t>
            </a:r>
            <a:r>
              <a:rPr lang="1086">
                <a:latin typeface="Arial" panose="020B0604020202020204" pitchFamily="34" charset="0"/>
                <a:cs typeface="Arial" panose="020B0604020202020204" pitchFamily="34" charset="0"/>
              </a:rPr>
              <a:t>yang menangani bahaya khusus untuk operasi kami melindungi kami daripada kecederaan serius atau kematian.</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3218855"/>
          </a:xfrm>
          <a:prstGeom prst="rect">
            <a:avLst/>
          </a:prstGeom>
          <a:noFill/>
        </p:spPr>
        <p:txBody>
          <a:bodyPr wrap="square">
            <a:spAutoFit/>
          </a:bodyPr>
          <a:lstStyle/>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Komitmen Aktif untuk Peraturan Menyelamatkan Nyawa: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Pendidikan</a:t>
            </a:r>
            <a:r>
              <a:rPr lang="1086">
                <a:latin typeface="Arial" panose="020B0604020202020204" pitchFamily="34" charset="0"/>
                <a:cs typeface="Arial" panose="020B0604020202020204" pitchFamily="34" charset="0"/>
              </a:rPr>
              <a:t> - Menjadi tanggungjawab anda untuk memahami Peraturan Menyelamatkan Nyawa. Jika tidak jelas, tanya!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Pematuhan</a:t>
            </a:r>
            <a:r>
              <a:rPr lang="1086">
                <a:latin typeface="Arial" panose="020B0604020202020204" pitchFamily="34" charset="0"/>
                <a:cs typeface="Arial" panose="020B0604020202020204" pitchFamily="34" charset="0"/>
              </a:rPr>
              <a:t> kepada Peraturan Menyelamatkan Nyawa – semua orang dikehendaki mematuhi peraturan ini tanpa mengira kedudukan atau peranan pekerjaan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Penilaian Risiko </a:t>
            </a:r>
            <a:r>
              <a:rPr lang="1086">
                <a:latin typeface="Arial" panose="020B0604020202020204" pitchFamily="34" charset="0"/>
                <a:cs typeface="Arial" panose="020B0604020202020204" pitchFamily="34" charset="0"/>
              </a:rPr>
              <a:t>-Sebelum menjalankan tugas, semak tugasan itu mengikut Peraturan Menyelamatkan Nyawa.</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Intervensi</a:t>
            </a:r>
            <a:r>
              <a:rPr lang="1086">
                <a:latin typeface="Arial" panose="020B0604020202020204" pitchFamily="34" charset="0"/>
                <a:cs typeface="Arial" panose="020B0604020202020204" pitchFamily="34" charset="0"/>
              </a:rPr>
              <a:t> - Semua orang berhak meminta operasi atau aktiviti dihentikan jika mereka percaya Peraturan Menyelamatkan Nyawa tidak dipatuhi dan pekerja berisiko.</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Bekerja bersama-sama secara Aktif</a:t>
            </a:r>
            <a:r>
              <a:rPr lang="1086" b="0">
                <a:solidFill>
                  <a:srgbClr val="84BD00"/>
                </a:solidFill>
                <a:latin typeface="Arial" panose="020B0604020202020204" pitchFamily="34" charset="0"/>
                <a:cs typeface="Arial" panose="020B0604020202020204" pitchFamily="34" charset="0"/>
              </a:rPr>
              <a:t> </a:t>
            </a:r>
            <a:r>
              <a:rPr lang="1086">
                <a:latin typeface="Arial" panose="020B0604020202020204" pitchFamily="34" charset="0"/>
                <a:cs typeface="Arial" panose="020B0604020202020204" pitchFamily="34" charset="0"/>
              </a:rPr>
              <a:t>- Jika anda melihat rakan sekerja yang berisiko, katakan sesuatu</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167599" y="5673703"/>
            <a:ext cx="696743" cy="236422"/>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Kerja Panas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Ruang Terhad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8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86" sz="1200" b="1">
                <a:solidFill>
                  <a:srgbClr val="0054A6"/>
                </a:solidFill>
                <a:latin typeface="Arial"/>
              </a:rPr>
              <a:t>Pemanduan Selamat</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Pengasingan Tenaga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Barisan Api</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86"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86" sz="1200" b="1">
                <a:solidFill>
                  <a:srgbClr val="0054A6"/>
                </a:solidFill>
                <a:latin typeface="Arial"/>
              </a:rPr>
              <a:t>Bahan Berbahaya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25577"/>
            <a:ext cx="1074196" cy="246961"/>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Perlindungan daripada Jatuh</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89" y="5231885"/>
            <a:ext cx="1216693" cy="441818"/>
          </a:xfrm>
          <a:prstGeom prst="rect">
            <a:avLst/>
          </a:prstGeom>
          <a:noFill/>
        </p:spPr>
        <p:txBody>
          <a:bodyPr wrap="square" rtlCol="0">
            <a:noAutofit/>
          </a:bodyPr>
          <a:lstStyle/>
          <a:p>
            <a:pPr algn="ctr" defTabSz="685800">
              <a:spcBef>
                <a:spcPts val="675"/>
              </a:spcBef>
              <a:buClr>
                <a:srgbClr val="0033A0"/>
              </a:buClr>
              <a:defRPr b="0" i="0"/>
            </a:pPr>
            <a:r>
              <a:rPr lang="1086" sz="1200" b="1">
                <a:solidFill>
                  <a:srgbClr val="0054A6"/>
                </a:solidFill>
                <a:latin typeface="Arial"/>
              </a:rPr>
              <a:t>Kawalan Keselamatan</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41536"/>
            <a:ext cx="4614514" cy="1220419"/>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SET IN ORDER (teratur)</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Mungkin pekerja akan mengambil item yang salah.</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Menggunakan item yang salah boleh menyebabkan risiko keselamatan yang serius.</a:t>
            </a:r>
          </a:p>
        </p:txBody>
      </p:sp>
      <p:sp>
        <p:nvSpPr>
          <p:cNvPr id="2" name="TextBox 1">
            <a:extLst>
              <a:ext uri="{FF2B5EF4-FFF2-40B4-BE49-F238E27FC236}">
                <a16:creationId xmlns:a16="http://schemas.microsoft.com/office/drawing/2014/main" id="{7102047C-D8E4-8762-1C3A-E7EF3F8E8F11}"/>
              </a:ext>
            </a:extLst>
          </p:cNvPr>
          <p:cNvSpPr txBox="1"/>
          <p:nvPr/>
        </p:nvSpPr>
        <p:spPr>
          <a:xfrm>
            <a:off x="417171" y="907061"/>
            <a:ext cx="11357658" cy="1006846"/>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ORGANISASI TEMPAT KERJA – 5S</a:t>
            </a:r>
          </a:p>
          <a:p>
            <a:pPr algn="l">
              <a:buClr>
                <a:srgbClr val="84BD00"/>
              </a:buClr>
              <a:buSzPct val="125000"/>
              <a:defRPr b="0" i="0"/>
            </a:pPr>
            <a:r>
              <a:rPr lang="1086">
                <a:latin typeface="Arial" panose="020B0604020202020204" pitchFamily="34" charset="0"/>
                <a:cs typeface="Arial" panose="020B0604020202020204" pitchFamily="34" charset="0"/>
              </a:rPr>
              <a:t>Sistem 5S ialah proses penambahbaikan berterusan untuk meningkatkan produktiviti dan meningkatkan keselamatan tempat kerja.</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897865"/>
            <a:ext cx="4614514" cy="1647566"/>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SORT (ishih)</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Menghapuskan halangan.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Kurang item untuk dijumpai, terlanggar, terbakar atau menyebabkan jenis kerosakan lain. Tempat kerja yang disusun rapi ialah tempat kerja yang lebih selamat</a:t>
            </a:r>
            <a:r>
              <a:rPr lang="1086"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792550"/>
            <a:ext cx="4614514" cy="1433993"/>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SHINE (bersinar)</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Menyapu habuk dan minyak menghilangkan bahaya kebakaran.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Membersihkan tumpahan mengurangkan risiko insiden tergelincir dan jatuh.</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STANDARDIZE (menstandardkan)</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Kurangkan risiko malfungsi, kemalangan dan masalah keselamatan lain.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Tempat kerja yang mengikuti proses standard telah menunjukkan persekitaran yang lebih selamat.</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Jangkaan tempat kerja yang lebih besar untuk pekerja baharu.</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86" b="1">
                <a:solidFill>
                  <a:srgbClr val="84BD00"/>
                </a:solidFill>
                <a:latin typeface="Arial" panose="020B0604020202020204" pitchFamily="34" charset="0"/>
                <a:cs typeface="Arial" panose="020B0604020202020204" pitchFamily="34" charset="0"/>
              </a:rPr>
              <a:t>SUSTAIN (kekal)</a:t>
            </a:r>
          </a:p>
          <a:p>
            <a:pPr>
              <a:defRPr b="0" i="0"/>
            </a:pPr>
            <a:r>
              <a:rPr lang="1086" sz="1400" b="1" i="0" u="none" strike="noStrike">
                <a:solidFill>
                  <a:srgbClr val="000000"/>
                </a:solidFill>
                <a:latin typeface="Arial" panose="020B0604020202020204" pitchFamily="34" charset="0"/>
                <a:cs typeface="Arial" panose="020B0604020202020204" pitchFamily="34" charset="0"/>
              </a:rPr>
              <a:t>Implikasi Keselamatan:</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Lebih lama metodologi 5S diikuti dan dipertingkatkan, lebih selamat kemudahan itu.</a:t>
            </a:r>
          </a:p>
          <a:p>
            <a:pPr marL="171450" indent="-171450">
              <a:buClr>
                <a:srgbClr val="84BD00"/>
              </a:buClr>
              <a:buSzPct val="125000"/>
              <a:buFont typeface="Wingdings" panose="05000000000000000000" pitchFamily="2" charset="2"/>
              <a:buChar char="ü"/>
              <a:defRPr b="0" i="0"/>
            </a:pPr>
            <a:r>
              <a:rPr lang="1086" sz="1400" b="0" i="0" u="none" strike="noStrike">
                <a:solidFill>
                  <a:srgbClr val="000000"/>
                </a:solidFill>
                <a:latin typeface="Arial" panose="020B0604020202020204" pitchFamily="34" charset="0"/>
                <a:cs typeface="Arial" panose="020B0604020202020204" pitchFamily="34" charset="0"/>
              </a:rPr>
              <a:t>Menanam usaha yang berterusan akan menjadi lebih selamat.</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ORGANISASI TEMPAT KERJA–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86" b="1">
                <a:latin typeface="Arial" panose="020B0604020202020204" pitchFamily="34" charset="0"/>
                <a:cs typeface="Arial" panose="020B0604020202020204" pitchFamily="34" charset="0"/>
              </a:rPr>
              <a:t>Faedah ruang kerja yang tersusun:</a:t>
            </a:r>
          </a:p>
          <a:p>
            <a:pPr marL="285750" indent="-285750" algn="l">
              <a:lnSpc>
                <a:spcPct val="150000"/>
              </a:lnSpc>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Mengurangkan risiko kemalangan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Penggunaan masa yang lebih baik</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Kurang ruang yang terbuang</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Masa henti peralatan dikurangkan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Peningkatan konsistensi dan kualiti</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Peningkatan akhlak</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86" sz="1300"/>
              <a:t>Kira-kira 42% kecederaan pada tahun 2022 berlaku dalam kategori di mana keselamatan dipertingkatkan melalui organisasi tempat kerja.</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6" sz="1600"/>
              <a:t>Kategori Cedera 2022</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86" sz="3600" b="1">
                <a:solidFill>
                  <a:srgbClr val="0033A0"/>
                </a:solidFill>
                <a:latin typeface="Arial" panose="020B0604020202020204" pitchFamily="34" charset="0"/>
                <a:cs typeface="Arial" panose="020B0604020202020204" pitchFamily="34" charset="0"/>
              </a:rPr>
              <a:t>Kepemimpinan Keselamatan:</a:t>
            </a:r>
            <a:br>
              <a:rPr lang="1086" sz="3600" b="1">
                <a:solidFill>
                  <a:srgbClr val="0033A0"/>
                </a:solidFill>
                <a:latin typeface="Arial" panose="020B0604020202020204" pitchFamily="34" charset="0"/>
                <a:cs typeface="Arial" panose="020B0604020202020204" pitchFamily="34" charset="0"/>
              </a:rPr>
            </a:br>
            <a:r>
              <a:rPr lang="1086" sz="3600" b="1">
                <a:solidFill>
                  <a:srgbClr val="0033A0"/>
                </a:solidFill>
                <a:latin typeface="Arial" panose="020B0604020202020204" pitchFamily="34" charset="0"/>
                <a:cs typeface="Arial" panose="020B0604020202020204" pitchFamily="34" charset="0"/>
              </a:rPr>
              <a:t>semua orang ada peranan untuk dimainkan.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APAKAH KEPIMPINAN KESELAMATAN?</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86">
                <a:latin typeface="Arial" panose="020B0604020202020204" pitchFamily="34" charset="0"/>
                <a:cs typeface="Arial" panose="020B0604020202020204" pitchFamily="34" charset="0"/>
              </a:rPr>
              <a:t>Kepimpinan keselamatan tidak semestinya menjadi seorang yang memegang peranan kepimpinan.</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86" b="1">
                <a:latin typeface="Arial" panose="020B0604020202020204" pitchFamily="34" charset="0"/>
                <a:cs typeface="Arial" panose="020B0604020202020204" pitchFamily="34" charset="0"/>
              </a:rPr>
              <a:t>Pemimpin Keselamatan: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Pamerkan</a:t>
            </a:r>
            <a:r>
              <a:rPr lang="1086">
                <a:latin typeface="Arial" panose="020B0604020202020204" pitchFamily="34" charset="0"/>
                <a:cs typeface="Arial" panose="020B0604020202020204" pitchFamily="34" charset="0"/>
              </a:rPr>
              <a:t> tingkah laku keselamatan peribadi</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Memberi inspirasi</a:t>
            </a:r>
            <a:r>
              <a:rPr lang="1086">
                <a:latin typeface="Arial" panose="020B0604020202020204" pitchFamily="34" charset="0"/>
                <a:cs typeface="Arial" panose="020B0604020202020204" pitchFamily="34" charset="0"/>
              </a:rPr>
              <a:t> yang lain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Patuhi</a:t>
            </a:r>
            <a:r>
              <a:rPr lang="1086">
                <a:latin typeface="Arial" panose="020B0604020202020204" pitchFamily="34" charset="0"/>
                <a:cs typeface="Arial" panose="020B0604020202020204" pitchFamily="34" charset="0"/>
              </a:rPr>
              <a:t> dengan tepat protokol keselamatan</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Bercakap </a:t>
            </a:r>
            <a:r>
              <a:rPr lang="1086">
                <a:latin typeface="Arial" panose="020B0604020202020204" pitchFamily="34" charset="0"/>
                <a:cs typeface="Arial" panose="020B0604020202020204" pitchFamily="34" charset="0"/>
              </a:rPr>
              <a:t>secara membina </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Mengakui</a:t>
            </a:r>
            <a:r>
              <a:rPr lang="1086">
                <a:latin typeface="Arial" panose="020B0604020202020204" pitchFamily="34" charset="0"/>
                <a:cs typeface="Arial" panose="020B0604020202020204" pitchFamily="34" charset="0"/>
              </a:rPr>
              <a:t> pekerja bekerja dengan selamat </a:t>
            </a:r>
          </a:p>
          <a:p>
            <a:pPr marL="285750" indent="-285750" algn="l">
              <a:spcAft>
                <a:spcPts val="600"/>
              </a:spcAft>
              <a:buClr>
                <a:srgbClr val="84BD00"/>
              </a:buClr>
              <a:buSzPct val="125000"/>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Mendengar</a:t>
            </a:r>
            <a:r>
              <a:rPr lang="1086">
                <a:latin typeface="Arial" panose="020B0604020202020204" pitchFamily="34" charset="0"/>
                <a:cs typeface="Arial" panose="020B0604020202020204" pitchFamily="34" charset="0"/>
              </a:rPr>
              <a:t> kebimbangan mengenai keselamatan pekerja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CF7B508-B598-4DF0-9731-17FBD8A8E97F}"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715432"/>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Analisis Sebab Punca</a:t>
            </a:r>
          </a:p>
          <a:p>
            <a:pPr>
              <a:spcAft>
                <a:spcPts val="1200"/>
              </a:spcAft>
              <a:defRPr b="0" i="0"/>
            </a:pPr>
            <a:r>
              <a:rPr lang="1086" b="1">
                <a:latin typeface="Arial" panose="020B0604020202020204" pitchFamily="34" charset="0"/>
                <a:cs typeface="Arial" panose="020B0604020202020204" pitchFamily="34" charset="0"/>
              </a:rPr>
              <a:t>Mengapakah penting untuk menentukan punca utama?</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Betulkan perkara</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Jauhi daripada menyalahkan orang</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Pegang orang bertanggungjawab</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58286" y="207350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Terperangkap memandu laju</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Lewat ke tempat kerja</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Terlajak tidur</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86" sz="1400">
                <a:latin typeface="Arial" panose="020B0604020202020204" pitchFamily="34" charset="0"/>
                <a:cs typeface="Arial" panose="020B0604020202020204" pitchFamily="34" charset="0"/>
              </a:rPr>
              <a:t>Jam loceng tidak berfungsi</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Bateri mati</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86" sz="1400" kern="1200">
                <a:latin typeface="Arial" panose="020B0604020202020204" pitchFamily="34" charset="0"/>
                <a:cs typeface="Arial" panose="020B0604020202020204" pitchFamily="34" charset="0"/>
              </a:rPr>
              <a:t>Tidak menukar bateri</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86" b="1">
                <a:solidFill>
                  <a:srgbClr val="0033A0"/>
                </a:solidFill>
                <a:latin typeface="Arial" panose="020B0604020202020204" pitchFamily="34" charset="0"/>
                <a:cs typeface="Arial" panose="020B0604020202020204" pitchFamily="34" charset="0"/>
              </a:rPr>
              <a:t>Contoh:</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86" sz="1600" b="1">
                <a:latin typeface="Arial" panose="020B0604020202020204" pitchFamily="34" charset="0"/>
                <a:cs typeface="Arial" panose="020B0604020202020204" pitchFamily="34" charset="0"/>
              </a:rPr>
              <a:t>Insiden:</a:t>
            </a:r>
            <a:r>
              <a:rPr lang="1086" sz="1600" b="0">
                <a:latin typeface="Arial" panose="020B0604020202020204" pitchFamily="34" charset="0"/>
                <a:cs typeface="Arial" panose="020B0604020202020204" pitchFamily="34" charset="0"/>
              </a:rPr>
              <a:t> Menerima tiket memandu laju</a:t>
            </a:r>
          </a:p>
        </p:txBody>
      </p:sp>
      <p:sp>
        <p:nvSpPr>
          <p:cNvPr id="36" name="Rectangle 35">
            <a:extLst>
              <a:ext uri="{FF2B5EF4-FFF2-40B4-BE49-F238E27FC236}">
                <a16:creationId xmlns:a16="http://schemas.microsoft.com/office/drawing/2014/main" id="{BB61ADA6-1279-4166-8A36-130DCBA8FA5E}"/>
              </a:ext>
            </a:extLst>
          </p:cNvPr>
          <p:cNvSpPr/>
          <p:nvPr/>
        </p:nvSpPr>
        <p:spPr>
          <a:xfrm>
            <a:off x="7127482" y="5544496"/>
            <a:ext cx="4746496" cy="584775"/>
          </a:xfrm>
          <a:prstGeom prst="rect">
            <a:avLst/>
          </a:prstGeom>
        </p:spPr>
        <p:txBody>
          <a:bodyPr wrap="square">
            <a:spAutoFit/>
          </a:bodyPr>
          <a:lstStyle/>
          <a:p>
            <a:pPr>
              <a:spcAft>
                <a:spcPts val="1200"/>
              </a:spcAft>
              <a:defRPr b="0" i="0"/>
            </a:pPr>
            <a:r>
              <a:rPr lang="1086" sz="1600" b="1">
                <a:latin typeface="Arial" panose="020B0604020202020204" pitchFamily="34" charset="0"/>
                <a:cs typeface="Arial" panose="020B0604020202020204" pitchFamily="34" charset="0"/>
              </a:rPr>
              <a:t>Penyelesaian:</a:t>
            </a:r>
            <a:r>
              <a:rPr lang="1086" sz="1600" b="0">
                <a:latin typeface="Arial" panose="020B0604020202020204" pitchFamily="34" charset="0"/>
                <a:cs typeface="Arial" panose="020B0604020202020204" pitchFamily="34" charset="0"/>
              </a:rPr>
              <a:t> Pasang palam jam penggera </a:t>
            </a:r>
            <a:br>
              <a:rPr lang="1086" sz="1600" b="0">
                <a:latin typeface="Arial" panose="020B0604020202020204" pitchFamily="34" charset="0"/>
                <a:cs typeface="Arial" panose="020B0604020202020204" pitchFamily="34" charset="0"/>
              </a:rPr>
            </a:br>
            <a:r>
              <a:rPr lang="1086" sz="1600" b="0">
                <a:latin typeface="Arial" panose="020B0604020202020204" pitchFamily="34" charset="0"/>
                <a:cs typeface="Arial" panose="020B0604020202020204" pitchFamily="34" charset="0"/>
              </a:rPr>
              <a:t>atau tukar bateri sebelum kehabisan.</a:t>
            </a:r>
          </a:p>
        </p:txBody>
      </p:sp>
      <p:sp>
        <p:nvSpPr>
          <p:cNvPr id="2" name="Freeform: Shape 1">
            <a:extLst>
              <a:ext uri="{FF2B5EF4-FFF2-40B4-BE49-F238E27FC236}">
                <a16:creationId xmlns:a16="http://schemas.microsoft.com/office/drawing/2014/main" id="{425F3AF4-3176-6274-3A06-8C85CDBEDDD8}"/>
              </a:ext>
            </a:extLst>
          </p:cNvPr>
          <p:cNvSpPr/>
          <p:nvPr/>
        </p:nvSpPr>
        <p:spPr>
          <a:xfrm>
            <a:off x="5730288" y="2643832"/>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8" name="Freeform: Shape 7">
            <a:extLst>
              <a:ext uri="{FF2B5EF4-FFF2-40B4-BE49-F238E27FC236}">
                <a16:creationId xmlns:a16="http://schemas.microsoft.com/office/drawing/2014/main" id="{DB22C428-4965-2E88-6A71-44E0E341AE95}"/>
              </a:ext>
            </a:extLst>
          </p:cNvPr>
          <p:cNvSpPr/>
          <p:nvPr/>
        </p:nvSpPr>
        <p:spPr>
          <a:xfrm>
            <a:off x="6403978" y="3236259"/>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1" name="Freeform: Shape 10">
            <a:extLst>
              <a:ext uri="{FF2B5EF4-FFF2-40B4-BE49-F238E27FC236}">
                <a16:creationId xmlns:a16="http://schemas.microsoft.com/office/drawing/2014/main" id="{567CC2A0-0A3E-B4CF-8F47-8D345C089A43}"/>
              </a:ext>
            </a:extLst>
          </p:cNvPr>
          <p:cNvSpPr/>
          <p:nvPr/>
        </p:nvSpPr>
        <p:spPr>
          <a:xfrm>
            <a:off x="7127482" y="383004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15" name="Freeform: Shape 14">
            <a:extLst>
              <a:ext uri="{FF2B5EF4-FFF2-40B4-BE49-F238E27FC236}">
                <a16:creationId xmlns:a16="http://schemas.microsoft.com/office/drawing/2014/main" id="{08336FD0-FF2F-9DC7-DCE7-792D4CB051AF}"/>
              </a:ext>
            </a:extLst>
          </p:cNvPr>
          <p:cNvSpPr/>
          <p:nvPr/>
        </p:nvSpPr>
        <p:spPr>
          <a:xfrm>
            <a:off x="7825434" y="4391783"/>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
        <p:nvSpPr>
          <p:cNvPr id="20" name="Freeform: Shape 19">
            <a:extLst>
              <a:ext uri="{FF2B5EF4-FFF2-40B4-BE49-F238E27FC236}">
                <a16:creationId xmlns:a16="http://schemas.microsoft.com/office/drawing/2014/main" id="{1331E37F-BFB9-8769-A364-789255ED7304}"/>
              </a:ext>
            </a:extLst>
          </p:cNvPr>
          <p:cNvSpPr/>
          <p:nvPr/>
        </p:nvSpPr>
        <p:spPr>
          <a:xfrm>
            <a:off x="8538130" y="498504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86" sz="1400" b="1" kern="1200">
                <a:latin typeface="Arial" panose="020B0604020202020204" pitchFamily="34" charset="0"/>
                <a:cs typeface="Arial" panose="020B0604020202020204" pitchFamily="34" charset="0"/>
              </a:rPr>
              <a:t>Sebab?</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2A1A2A4-3A2F-4E4D-8758-2409A77A5AE6}"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678077"/>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Semua orang bertanggungjawab terhadap keselamatan</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Ikut prosedur</a:t>
            </a:r>
          </a:p>
          <a:p>
            <a:pPr marL="285750" indent="-285750">
              <a:spcAft>
                <a:spcPts val="1200"/>
              </a:spcAft>
              <a:buClr>
                <a:srgbClr val="84BD00"/>
              </a:buClr>
              <a:buFont typeface="Wingdings" panose="05000000000000000000" pitchFamily="2" charset="2"/>
              <a:buChar char="ü"/>
              <a:defRPr b="0" i="0"/>
            </a:pPr>
            <a:r>
              <a:rPr lang="1086">
                <a:latin typeface="Arial" panose="020B0604020202020204" pitchFamily="34" charset="0"/>
                <a:cs typeface="Arial" panose="020B0604020202020204" pitchFamily="34" charset="0"/>
              </a:rPr>
              <a:t>Ambil hak milik</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716379" y="3139274"/>
            <a:ext cx="7090818" cy="2123658"/>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Hak anda untuk menghentikan kerja dan melaporkan</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Intervensi</a:t>
            </a:r>
            <a:r>
              <a:rPr lang="1086">
                <a:latin typeface="Arial" panose="020B0604020202020204" pitchFamily="34" charset="0"/>
                <a:cs typeface="Arial" panose="020B0604020202020204" pitchFamily="34" charset="0"/>
              </a:rPr>
              <a:t> jika tindakan atau persekitaran nampak tidak selamat</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Tanya</a:t>
            </a:r>
            <a:r>
              <a:rPr lang="1086" b="0">
                <a:solidFill>
                  <a:srgbClr val="84BD00"/>
                </a:solidFill>
                <a:latin typeface="Arial" panose="020B0604020202020204" pitchFamily="34" charset="0"/>
                <a:cs typeface="Arial" panose="020B0604020202020204" pitchFamily="34" charset="0"/>
              </a:rPr>
              <a:t> </a:t>
            </a:r>
            <a:r>
              <a:rPr lang="1086">
                <a:latin typeface="Arial" panose="020B0604020202020204" pitchFamily="34" charset="0"/>
                <a:cs typeface="Arial" panose="020B0604020202020204" pitchFamily="34" charset="0"/>
              </a:rPr>
              <a:t>soalan untuk menentukan sama ada situasi tidak selamat</a:t>
            </a:r>
          </a:p>
          <a:p>
            <a:pPr marL="285750" indent="-285750">
              <a:spcAft>
                <a:spcPts val="1200"/>
              </a:spcAft>
              <a:buClr>
                <a:srgbClr val="84BD00"/>
              </a:buClr>
              <a:buFont typeface="Wingdings" panose="05000000000000000000" pitchFamily="2" charset="2"/>
              <a:buChar char="ü"/>
              <a:defRPr b="0" i="0"/>
            </a:pPr>
            <a:r>
              <a:rPr lang="1086" b="1">
                <a:solidFill>
                  <a:srgbClr val="84BD00"/>
                </a:solidFill>
                <a:latin typeface="Arial" panose="020B0604020202020204" pitchFamily="34" charset="0"/>
                <a:cs typeface="Arial" panose="020B0604020202020204" pitchFamily="34" charset="0"/>
              </a:rPr>
              <a:t>Laporkan</a:t>
            </a:r>
            <a:r>
              <a:rPr lang="1086">
                <a:latin typeface="Arial" panose="020B0604020202020204" pitchFamily="34" charset="0"/>
                <a:cs typeface="Arial" panose="020B0604020202020204" pitchFamily="34" charset="0"/>
              </a:rPr>
              <a:t> kepada seorang pengurus atau penyelia</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214421"/>
            <a:ext cx="11346100" cy="1067867"/>
          </a:xfrm>
          <a:prstGeom prst="rect">
            <a:avLst/>
          </a:prstGeom>
        </p:spPr>
        <p:txBody>
          <a:bodyPr wrap="square">
            <a:spAutoFit/>
          </a:bodyPr>
          <a:lstStyle/>
          <a:p>
            <a:pPr algn="ctr">
              <a:spcAft>
                <a:spcPts val="1200"/>
              </a:spcAft>
              <a:defRPr b="0" i="0"/>
            </a:pPr>
            <a:r>
              <a:rPr lang="1086" sz="3200" b="1">
                <a:solidFill>
                  <a:srgbClr val="0033A0"/>
                </a:solidFill>
                <a:latin typeface="Arial" panose="020B0604020202020204" pitchFamily="34" charset="0"/>
                <a:cs typeface="Arial" panose="020B0604020202020204" pitchFamily="34" charset="0"/>
              </a:rPr>
              <a:t>Keselamatan ialah </a:t>
            </a:r>
            <a:r>
              <a:rPr lang="1086" sz="3200" b="1">
                <a:solidFill>
                  <a:srgbClr val="84BD00"/>
                </a:solidFill>
                <a:latin typeface="Arial" panose="020B0604020202020204" pitchFamily="34" charset="0"/>
                <a:cs typeface="Arial" panose="020B0604020202020204" pitchFamily="34" charset="0"/>
              </a:rPr>
              <a:t>Peribadi</a:t>
            </a:r>
            <a:r>
              <a:rPr lang="1086" sz="3200" b="1">
                <a:solidFill>
                  <a:srgbClr val="0033A0"/>
                </a:solidFill>
                <a:latin typeface="Arial" panose="020B0604020202020204" pitchFamily="34" charset="0"/>
                <a:cs typeface="Arial" panose="020B0604020202020204" pitchFamily="34" charset="0"/>
              </a:rPr>
              <a:t> – Bawa ke tempat kerja, </a:t>
            </a:r>
            <a:br>
              <a:rPr lang="en-US" sz="3200" b="1">
                <a:solidFill>
                  <a:srgbClr val="0033A0"/>
                </a:solidFill>
                <a:latin typeface="Arial" panose="020B0604020202020204" pitchFamily="34" charset="0"/>
                <a:cs typeface="Arial" panose="020B0604020202020204" pitchFamily="34" charset="0"/>
              </a:rPr>
            </a:br>
            <a:r>
              <a:rPr lang="1086" sz="3200" b="1">
                <a:solidFill>
                  <a:srgbClr val="0033A0"/>
                </a:solidFill>
                <a:latin typeface="Arial" panose="020B0604020202020204" pitchFamily="34" charset="0"/>
                <a:cs typeface="Arial" panose="020B0604020202020204" pitchFamily="34" charset="0"/>
              </a:rPr>
              <a:t>bawa pulang ke rumah!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Komitmen Kami untuk Keselamatan</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Perjalanan Keselamatan Kami</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Dasar Keselamatan</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Peraturan Menyelamatkan Nyawa</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Tunggak Budaya Keselamatan Kami – Organisasi Tempat Kerja</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Mencipta Budaya Keselamatan</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86" sz="1400" b="1">
                <a:solidFill>
                  <a:schemeClr val="bg1"/>
                </a:solidFill>
                <a:latin typeface="Arial" panose="020B0604020202020204" pitchFamily="34" charset="0"/>
                <a:cs typeface="Arial" panose="020B0604020202020204" pitchFamily="34" charset="0"/>
              </a:rPr>
              <a:t>Kepimpinan Keselamatan</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7A2C0FF-B08E-440B-873D-B1FB8A3247C6}"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Tindakan apakah yang akan </a:t>
            </a:r>
            <a:r>
              <a:rPr lang="1086" sz="3600" b="1">
                <a:solidFill>
                  <a:srgbClr val="84BD00"/>
                </a:solidFill>
                <a:latin typeface="Arial" panose="020B0604020202020204" pitchFamily="34" charset="0"/>
                <a:cs typeface="Arial" panose="020B0604020202020204" pitchFamily="34" charset="0"/>
              </a:rPr>
              <a:t>ANDA</a:t>
            </a:r>
            <a:r>
              <a:rPr lang="en-US" sz="3600" b="1">
                <a:solidFill>
                  <a:srgbClr val="84BD00"/>
                </a:solidFill>
                <a:latin typeface="Arial" panose="020B0604020202020204" pitchFamily="34" charset="0"/>
                <a:cs typeface="Arial" panose="020B0604020202020204" pitchFamily="34" charset="0"/>
              </a:rPr>
              <a:t> </a:t>
            </a:r>
            <a:r>
              <a:rPr lang="1086" sz="3600" b="1">
                <a:solidFill>
                  <a:srgbClr val="0033A0"/>
                </a:solidFill>
                <a:latin typeface="Arial" panose="020B0604020202020204" pitchFamily="34" charset="0"/>
                <a:cs typeface="Arial" panose="020B0604020202020204" pitchFamily="34" charset="0"/>
              </a:rPr>
              <a:t>ambil?</a:t>
            </a:r>
            <a:br>
              <a:rPr lang="1086"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Sudah tiba masanya untuk…</a:t>
            </a:r>
          </a:p>
          <a:p>
            <a:pPr algn="ctr">
              <a:spcAft>
                <a:spcPts val="1200"/>
              </a:spcAft>
              <a:defRPr b="0" i="0"/>
            </a:pPr>
            <a:r>
              <a:rPr lang="1086" sz="3600" b="1" i="1">
                <a:solidFill>
                  <a:srgbClr val="84BD00"/>
                </a:solidFill>
                <a:latin typeface="Arial" panose="020B0604020202020204" pitchFamily="34" charset="0"/>
                <a:cs typeface="Arial" panose="020B0604020202020204" pitchFamily="34" charset="0"/>
              </a:rPr>
              <a:t>“Langkah untuk Keselamatan”</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86"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86"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525524"/>
            </a:xfrm>
            <a:prstGeom prst="rect">
              <a:avLst/>
            </a:prstGeom>
          </p:spPr>
          <p:txBody>
            <a:bodyPr wrap="square">
              <a:spAutoFit/>
            </a:bodyPr>
            <a:lstStyle/>
            <a:p>
              <a:pPr algn="ctr">
                <a:defRPr b="0" i="0"/>
              </a:pPr>
              <a:r>
                <a:rPr lang="1086" sz="1600">
                  <a:solidFill>
                    <a:schemeClr val="tx1">
                      <a:lumMod val="50000"/>
                      <a:lumOff val="50000"/>
                    </a:schemeClr>
                  </a:solidFill>
                  <a:latin typeface="Arial" panose="020B0604020202020204" pitchFamily="34" charset="0"/>
                  <a:cs typeface="Arial" panose="020B0604020202020204" pitchFamily="34" charset="0"/>
                </a:rPr>
                <a:t>Sebagai sebuah Syarikat, adalah menjadi tanggungjawab etika kami untuk memastikan setiap pekerja pulang dengan selamat, setiap hari.</a:t>
              </a:r>
            </a:p>
            <a:p>
              <a:pPr algn="ctr">
                <a:defRPr b="0" i="0"/>
              </a:pPr>
              <a:r>
                <a:rPr lang="1086" sz="1600">
                  <a:solidFill>
                    <a:schemeClr val="tx1">
                      <a:lumMod val="50000"/>
                      <a:lumOff val="50000"/>
                    </a:schemeClr>
                  </a:solidFill>
                  <a:latin typeface="Arial" panose="020B0604020202020204" pitchFamily="34" charset="0"/>
                  <a:cs typeface="Arial" panose="020B0604020202020204" pitchFamily="34" charset="0"/>
                </a:rPr>
                <a:t>Keselamatan merupakan elemen penting dalam setiap keputusan yang kita buat.</a:t>
              </a:r>
            </a:p>
            <a:p>
              <a:pPr algn="ctr">
                <a:defRPr b="0" i="0"/>
              </a:pPr>
              <a:r>
                <a:rPr lang="1086" sz="1400" i="1">
                  <a:solidFill>
                    <a:schemeClr val="tx1">
                      <a:lumMod val="50000"/>
                      <a:lumOff val="50000"/>
                    </a:schemeClr>
                  </a:solidFill>
                  <a:latin typeface="Arial" panose="020B0604020202020204" pitchFamily="34" charset="0"/>
                  <a:cs typeface="Arial" panose="020B0604020202020204" pitchFamily="34" charset="0"/>
                </a:rPr>
                <a:t>– Mark Burgess, Presiden dan Ketua Pegawai Eksekutif</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Tiada apa yang perlu dicederakan.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Semua kecederaan boleh dielakkan.</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Keselamatan akan terurus.</a:t>
            </a:r>
          </a:p>
          <a:p>
            <a:pPr marL="285750" indent="-285750" algn="l">
              <a:lnSpc>
                <a:spcPct val="150000"/>
              </a:lnSpc>
              <a:buClr>
                <a:srgbClr val="84BD00"/>
              </a:buClr>
              <a:buSzPct val="125000"/>
              <a:buFont typeface="Wingdings" panose="05000000000000000000" pitchFamily="2" charset="2"/>
              <a:buChar char="ü"/>
              <a:defRPr b="0" i="0"/>
            </a:pPr>
            <a:r>
              <a:rPr lang="1086">
                <a:latin typeface="Arial" panose="020B0604020202020204" pitchFamily="34" charset="0"/>
                <a:cs typeface="Arial" panose="020B0604020202020204" pitchFamily="34" charset="0"/>
              </a:rPr>
              <a:t>Tingkah laku yang selamat adalah syarat pekerjaan untuk semua pekerja.</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8696"/>
            <a:ext cx="7747362" cy="823783"/>
          </a:xfrm>
          <a:prstGeom prst="rect">
            <a:avLst/>
          </a:prstGeom>
          <a:noFill/>
        </p:spPr>
        <p:txBody>
          <a:bodyPr wrap="square">
            <a:spAutoFit/>
          </a:bodyPr>
          <a:lstStyle/>
          <a:p>
            <a:pPr algn="l">
              <a:defRPr b="0" i="0"/>
            </a:pPr>
            <a:r>
              <a:rPr lang="1086" sz="2400" b="1">
                <a:solidFill>
                  <a:srgbClr val="0033A0"/>
                </a:solidFill>
                <a:latin typeface="Arial" panose="020B0604020202020204" pitchFamily="34" charset="0"/>
                <a:cs typeface="Arial" panose="020B0604020202020204" pitchFamily="34" charset="0"/>
              </a:rPr>
              <a:t>KOMITMEN KAMI KEPADA KESELAMATAN SEBAGAI NILAI TERAS</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Keadaan Semasa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44E2FC1-3822-473C-97A0-4C18BFA82C49}"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6" sz="2400" b="1">
                <a:solidFill>
                  <a:srgbClr val="0033A0"/>
                </a:solidFill>
                <a:latin typeface="Arial" panose="020B0604020202020204" pitchFamily="34" charset="0"/>
                <a:ea typeface="+mn-ea"/>
                <a:cs typeface="Arial" panose="020B0604020202020204" pitchFamily="34" charset="0"/>
              </a:rPr>
              <a:t>PERJALANAN KESELAMATAN KAMI</a:t>
            </a:r>
            <a:br>
              <a:rPr lang="1086"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579699"/>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86" sz="1600"/>
              <a:t>Pengurangan Semasa dari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86" sz="1200" b="1">
                  <a:solidFill>
                    <a:srgbClr val="0033A0"/>
                  </a:solidFill>
                  <a:latin typeface="Arial Black" panose="020B0A04020102020204" pitchFamily="34" charset="0"/>
                  <a:cs typeface="Arial" panose="020B0604020202020204" pitchFamily="34" charset="0"/>
                </a:rPr>
                <a:t>TRIR</a:t>
              </a:r>
            </a:p>
            <a:p>
              <a:pPr algn="r">
                <a:defRPr b="0" i="0"/>
              </a:pPr>
              <a:r>
                <a:rPr lang="1086" sz="1200" b="1">
                  <a:solidFill>
                    <a:srgbClr val="0033A0"/>
                  </a:solidFill>
                  <a:latin typeface="Arial" panose="020B0604020202020204" pitchFamily="34" charset="0"/>
                  <a:cs typeface="Arial" panose="020B0604020202020204" pitchFamily="34" charset="0"/>
                </a:rPr>
                <a:t>Jumlah Yang Boleh Dirakam</a:t>
              </a:r>
            </a:p>
            <a:p>
              <a:pPr algn="r">
                <a:defRPr b="0" i="0"/>
              </a:pPr>
              <a:r>
                <a:rPr lang="1086" sz="1200" b="1">
                  <a:solidFill>
                    <a:srgbClr val="0033A0"/>
                  </a:solidFill>
                  <a:latin typeface="Arial" panose="020B0604020202020204" pitchFamily="34" charset="0"/>
                  <a:cs typeface="Arial" panose="020B0604020202020204" pitchFamily="34" charset="0"/>
                </a:rPr>
                <a:t>Kadar Insiden</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86"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823783"/>
            </a:xfrm>
            <a:prstGeom prst="rect">
              <a:avLst/>
            </a:prstGeom>
            <a:noFill/>
          </p:spPr>
          <p:txBody>
            <a:bodyPr wrap="square" rtlCol="0">
              <a:spAutoFit/>
            </a:bodyPr>
            <a:lstStyle/>
            <a:p>
              <a:pPr algn="r">
                <a:defRPr b="0" i="0"/>
              </a:pPr>
              <a:r>
                <a:rPr lang="1086" sz="1200" b="1">
                  <a:solidFill>
                    <a:srgbClr val="0033A0"/>
                  </a:solidFill>
                  <a:latin typeface="Arial Black" panose="020B0A04020102020204" pitchFamily="34" charset="0"/>
                  <a:cs typeface="Arial" panose="020B0604020202020204" pitchFamily="34" charset="0"/>
                </a:rPr>
                <a:t>LTIR</a:t>
              </a:r>
            </a:p>
            <a:p>
              <a:pPr algn="r">
                <a:defRPr b="0" i="0"/>
              </a:pPr>
              <a:r>
                <a:rPr lang="1086" sz="1200" b="1">
                  <a:solidFill>
                    <a:srgbClr val="0033A0"/>
                  </a:solidFill>
                  <a:latin typeface="Arial" panose="020B0604020202020204" pitchFamily="34" charset="0"/>
                  <a:cs typeface="Arial" panose="020B0604020202020204" pitchFamily="34" charset="0"/>
                </a:rPr>
                <a:t>Masa yang Hilang</a:t>
              </a:r>
            </a:p>
            <a:p>
              <a:pPr algn="r">
                <a:defRPr b="0" i="0"/>
              </a:pPr>
              <a:r>
                <a:rPr lang="1086" sz="1200" b="1">
                  <a:solidFill>
                    <a:srgbClr val="0033A0"/>
                  </a:solidFill>
                  <a:latin typeface="Arial" panose="020B0604020202020204" pitchFamily="34" charset="0"/>
                  <a:cs typeface="Arial" panose="020B0604020202020204" pitchFamily="34" charset="0"/>
                </a:rPr>
                <a:t>Kadar Insiden</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86"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86" sz="2400" b="1">
                <a:solidFill>
                  <a:srgbClr val="0033A0"/>
                </a:solidFill>
                <a:latin typeface="Arial" panose="020B0604020202020204" pitchFamily="34" charset="0"/>
                <a:cs typeface="Arial" panose="020B0604020202020204" pitchFamily="34" charset="0"/>
              </a:rPr>
              <a:t>Pelaburan Korporat dalam Keselamatan</a:t>
            </a:r>
          </a:p>
          <a:p>
            <a:pPr marL="342900" indent="-342900">
              <a:spcAft>
                <a:spcPts val="1200"/>
              </a:spcAft>
              <a:buClr>
                <a:srgbClr val="84BD00"/>
              </a:buClr>
              <a:buSzPct val="126000"/>
              <a:buFont typeface="Wingdings" panose="05000000000000000000" pitchFamily="2" charset="2"/>
              <a:buChar char="ü"/>
              <a:defRPr b="0" i="0"/>
            </a:pPr>
            <a:r>
              <a:rPr lang="1086" sz="2000">
                <a:solidFill>
                  <a:srgbClr val="84BD00"/>
                </a:solidFill>
                <a:latin typeface="Arial" panose="020B0604020202020204" pitchFamily="34" charset="0"/>
                <a:cs typeface="Arial" panose="020B0604020202020204" pitchFamily="34" charset="0"/>
              </a:rPr>
              <a:t>Pelaburan dalam Infrastruktur</a:t>
            </a:r>
            <a:br>
              <a:rPr lang="1086" sz="2000">
                <a:solidFill>
                  <a:srgbClr val="84BD00"/>
                </a:solidFill>
                <a:latin typeface="Arial" panose="020B0604020202020204" pitchFamily="34" charset="0"/>
                <a:cs typeface="Arial" panose="020B0604020202020204" pitchFamily="34" charset="0"/>
              </a:rPr>
            </a:br>
            <a:r>
              <a:rPr lang="1086" sz="1600">
                <a:latin typeface="Arial" panose="020B0604020202020204" pitchFamily="34" charset="0"/>
                <a:cs typeface="Arial" panose="020B0604020202020204" pitchFamily="34" charset="0"/>
              </a:rPr>
              <a:t>Pelaburan CAPEX yang besar dibuat selama beberapa tahun untuk terus menambah baik infrastruktur keselamatan dalam kemudahan.  </a:t>
            </a:r>
          </a:p>
          <a:p>
            <a:pPr marL="342900" lvl="0" indent="-342900">
              <a:spcAft>
                <a:spcPts val="1200"/>
              </a:spcAft>
              <a:buClr>
                <a:srgbClr val="84BD00"/>
              </a:buClr>
              <a:buSzPct val="126000"/>
              <a:buFont typeface="Wingdings" panose="05000000000000000000" pitchFamily="2" charset="2"/>
              <a:buChar char="ü"/>
              <a:defRPr b="0" i="0"/>
            </a:pPr>
            <a:r>
              <a:rPr lang="1086" sz="2000">
                <a:solidFill>
                  <a:srgbClr val="84BD00"/>
                </a:solidFill>
                <a:latin typeface="Arial" panose="020B0604020202020204" pitchFamily="34" charset="0"/>
                <a:cs typeface="Arial" panose="020B0604020202020204" pitchFamily="34" charset="0"/>
              </a:rPr>
              <a:t>Pelaburan dalam Latihan</a:t>
            </a:r>
            <a:br>
              <a:rPr lang="1086" sz="2000">
                <a:solidFill>
                  <a:srgbClr val="84BD00"/>
                </a:solidFill>
                <a:latin typeface="Arial" panose="020B0604020202020204" pitchFamily="34" charset="0"/>
                <a:cs typeface="Arial" panose="020B0604020202020204" pitchFamily="34" charset="0"/>
              </a:rPr>
            </a:br>
            <a:r>
              <a:rPr lang="1086" sz="1600">
                <a:solidFill>
                  <a:prstClr val="black"/>
                </a:solidFill>
                <a:latin typeface="Arial" panose="020B0604020202020204" pitchFamily="34" charset="0"/>
                <a:cs typeface="Arial" panose="020B0604020202020204" pitchFamily="34" charset="0"/>
              </a:rPr>
              <a:t>Tumpuan dan pelaburan tambahan yang dibuat ke dalam program latihan keselamatan termasuk latihan pengambilan baharu dan Bengkel Penglibatan Keselamatan untuk Penyelia.</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7750DEB-3846-480F-B9B3-83A087396230}"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86" sz="2400" b="1">
                <a:solidFill>
                  <a:srgbClr val="0033A0"/>
                </a:solidFill>
                <a:latin typeface="Arial" panose="020B0604020202020204" pitchFamily="34" charset="0"/>
                <a:ea typeface="+mn-ea"/>
                <a:cs typeface="Arial" panose="020B0604020202020204" pitchFamily="34" charset="0"/>
              </a:rPr>
              <a:t>KECEDERAAN SUKU PERTAMA 2023</a:t>
            </a:r>
            <a:br>
              <a:rPr lang="1086"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464503"/>
          </a:xfrm>
          <a:prstGeom prst="rect">
            <a:avLst/>
          </a:prstGeom>
          <a:noFill/>
        </p:spPr>
        <p:txBody>
          <a:bodyPr wrap="square">
            <a:spAutoFit/>
          </a:bodyPr>
          <a:lstStyle/>
          <a:p>
            <a:pPr rtl="0">
              <a:defRPr b="0" i="0"/>
            </a:pPr>
            <a:r>
              <a:rPr lang="1086">
                <a:latin typeface="Arial" panose="020B0604020202020204" pitchFamily="34" charset="0"/>
                <a:cs typeface="Arial" panose="020B0604020202020204" pitchFamily="34" charset="0"/>
              </a:rPr>
              <a:t>Kami meningkatkan perjalanan keselamatan kami, tetapi pekerja masih mengalami kecederaan yang mengubah kehidupan.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86"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KESELAMATAN BERHENTI GLOBAL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6CF322C-D425-4006-918B-0D448263BD8F}"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86"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Langkah untuk Keselamatan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86" sz="2400" b="1">
                <a:solidFill>
                  <a:srgbClr val="0033A0"/>
                </a:solidFill>
                <a:latin typeface="Arial" panose="020B0604020202020204" pitchFamily="34" charset="0"/>
                <a:ea typeface="+mn-ea"/>
                <a:cs typeface="Arial" panose="020B0604020202020204" pitchFamily="34" charset="0"/>
              </a:rPr>
              <a:t>Perjalanan Keselamatan Mauser</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3" y="1609718"/>
            <a:ext cx="10016148" cy="3940644"/>
            <a:chOff x="792983" y="1824461"/>
            <a:chExt cx="10016148"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Aturan/Peraturan Kerajaan dan Syarikat</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Membina Persekitaran Kerja yang Selamat</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Kawalan Kejuruteraan</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86" sz="1400" b="1">
                    <a:solidFill>
                      <a:srgbClr val="84BD00"/>
                    </a:solidFill>
                    <a:latin typeface="Arial" panose="020B0604020202020204" pitchFamily="34" charset="0"/>
                    <a:cs typeface="Arial" panose="020B0604020202020204" pitchFamily="34" charset="0"/>
                  </a:rPr>
                  <a:t>Kepimpinan</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Beberapa tahun lalu, mengenal pasti titik pinch aset berisiko tinggi, mereka bentuk dan memasang pelindung mesin yang diperlukan.</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Penghapusan daripada                                          Bahaya Keselamatan</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940066"/>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400">
                    <a:latin typeface="Arial" panose="020B0604020202020204" pitchFamily="34" charset="0"/>
                    <a:cs typeface="Arial" panose="020B0604020202020204" pitchFamily="34" charset="0"/>
                  </a:rPr>
                  <a:t>Elemen utama untuk membina dan mengekalkan persekitaran kerja yang selamat</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610113"/>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Dalam tempoh lima tahun yang lalu, Mauser telah meningkatkan komitmen terhadap peraturan OSHA bersama-sama dengan memperkenalkan Peraturan Menyelamatkan Nyawa.</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Pematuhan</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1"/>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86" sz="1200">
                    <a:latin typeface="Arial" panose="020B0604020202020204" pitchFamily="34" charset="0"/>
                    <a:cs typeface="Arial" panose="020B0604020202020204" pitchFamily="34" charset="0"/>
                  </a:rPr>
                  <a:t>Membangunkan pemimpin kita dengan tingkah laku dan tindakan untuk menyokong budaya di mana pekerja terlibat dalam keselamatan.</a:t>
                </a:r>
              </a:p>
              <a:p>
                <a:pPr>
                  <a:lnSpc>
                    <a:spcPct val="90000"/>
                  </a:lnSpc>
                  <a:spcBef>
                    <a:spcPts val="1200"/>
                  </a:spcBef>
                  <a:spcAft>
                    <a:spcPts val="600"/>
                  </a:spcAft>
                  <a:buClr>
                    <a:schemeClr val="tx1"/>
                  </a:buClr>
                  <a:defRPr b="0" i="0"/>
                </a:pPr>
                <a:r>
                  <a:rPr lang="1086" sz="1200" b="1">
                    <a:latin typeface="Arial" panose="020B0604020202020204" pitchFamily="34" charset="0"/>
                    <a:cs typeface="Arial" panose="020B0604020202020204" pitchFamily="34" charset="0"/>
                  </a:rPr>
                  <a:t>Fokus: Komitmen</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2939557"/>
              <a:ext cx="161490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Tempat kami bermula</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2955599"/>
              <a:ext cx="1466174"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Perkara yang kami lakukan</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2970475"/>
              <a:ext cx="1355059" cy="421045"/>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86" sz="1200" b="1">
                  <a:solidFill>
                    <a:srgbClr val="84BD00"/>
                  </a:solidFill>
                  <a:latin typeface="Arial" panose="020B0604020202020204" pitchFamily="34" charset="0"/>
                  <a:cs typeface="Arial" panose="020B0604020202020204" pitchFamily="34" charset="0"/>
                </a:rPr>
                <a:t>Di mana kita berada</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86" sz="3600" b="1">
                <a:solidFill>
                  <a:srgbClr val="0033A0"/>
                </a:solidFill>
                <a:latin typeface="Arial" panose="020B0604020202020204" pitchFamily="34" charset="0"/>
                <a:cs typeface="Arial" panose="020B0604020202020204" pitchFamily="34" charset="0"/>
              </a:rPr>
              <a:t>Tunggak Budaya Keselamatan kami</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B73DCD63-8BBA-43AD-AF40-97F55C1FB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Props/app.xml><?xml version="1.0" encoding="utf-8"?>
<Properties xmlns="http://schemas.openxmlformats.org/officeDocument/2006/extended-properties" xmlns:vt="http://schemas.openxmlformats.org/officeDocument/2006/docPropsVTypes">
  <TotalTime>13337</TotalTime>
  <Words>2782</Words>
  <Application>Microsoft Office PowerPoint</Application>
  <PresentationFormat>Widescreen</PresentationFormat>
  <Paragraphs>326</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PERJALANAN KESELAMATAN KAMI </vt:lpstr>
      <vt:lpstr>PowerPoint Presentation</vt:lpstr>
      <vt:lpstr>KECEDERAAN SUKU PERTAMA 2023 </vt:lpstr>
      <vt:lpstr>Perjalanan Keselamatan Mauser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2023-05-24T13:09:55Z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