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5.xml" ContentType="application/vnd.openxmlformats-officedocument.theme+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8.xml" ContentType="application/vnd.openxmlformats-officedocument.theme+xml"/>
  <Override PartName="/ppt/slideLayouts/slideLayout73.xml" ContentType="application/vnd.openxmlformats-officedocument.presentationml.slideLayout+xml"/>
  <Override PartName="/ppt/theme/theme1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1.xml" ContentType="application/vnd.openxmlformats-officedocument.theme+xml"/>
  <Override PartName="/ppt/slideLayouts/slideLayout83.xml" ContentType="application/vnd.openxmlformats-officedocument.presentationml.slideLayout+xml"/>
  <Override PartName="/ppt/theme/theme2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75" r:id="rId2"/>
    <p:sldMasterId id="2147483672" r:id="rId3"/>
    <p:sldMasterId id="2147483788" r:id="rId4"/>
    <p:sldMasterId id="2147483793" r:id="rId5"/>
    <p:sldMasterId id="2147483797" r:id="rId6"/>
    <p:sldMasterId id="2147483804" r:id="rId7"/>
    <p:sldMasterId id="2147483810" r:id="rId8"/>
    <p:sldMasterId id="2147483814" r:id="rId9"/>
    <p:sldMasterId id="2147483821" r:id="rId10"/>
    <p:sldMasterId id="2147483823" r:id="rId11"/>
    <p:sldMasterId id="2147483828" r:id="rId12"/>
    <p:sldMasterId id="2147483836" r:id="rId13"/>
    <p:sldMasterId id="2147483839" r:id="rId14"/>
    <p:sldMasterId id="2147483843" r:id="rId15"/>
    <p:sldMasterId id="2147483850" r:id="rId16"/>
    <p:sldMasterId id="2147483852" r:id="rId17"/>
    <p:sldMasterId id="2147483856" r:id="rId18"/>
    <p:sldMasterId id="2147483863" r:id="rId19"/>
    <p:sldMasterId id="2147483865" r:id="rId20"/>
    <p:sldMasterId id="2147483869" r:id="rId21"/>
    <p:sldMasterId id="2147483876" r:id="rId22"/>
    <p:sldMasterId id="2147483878" r:id="rId23"/>
  </p:sldMasterIdLst>
  <p:notesMasterIdLst>
    <p:notesMasterId r:id="rId39"/>
  </p:notesMasterIdLst>
  <p:handoutMasterIdLst>
    <p:handoutMasterId r:id="rId40"/>
  </p:handoutMasterIdLst>
  <p:sldIdLst>
    <p:sldId id="306" r:id="rId24"/>
    <p:sldId id="325" r:id="rId25"/>
    <p:sldId id="290" r:id="rId26"/>
    <p:sldId id="326" r:id="rId27"/>
    <p:sldId id="296" r:id="rId28"/>
    <p:sldId id="297" r:id="rId29"/>
    <p:sldId id="316" r:id="rId30"/>
    <p:sldId id="310" r:id="rId31"/>
    <p:sldId id="309" r:id="rId32"/>
    <p:sldId id="312" r:id="rId33"/>
    <p:sldId id="314" r:id="rId34"/>
    <p:sldId id="313" r:id="rId35"/>
    <p:sldId id="311" r:id="rId36"/>
    <p:sldId id="315" r:id="rId37"/>
    <p:sldId id="301" r:id="rId38"/>
  </p:sldIdLst>
  <p:sldSz cx="12192000" cy="6858000"/>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35F1D"/>
    <a:srgbClr val="00A9E0"/>
    <a:srgbClr val="84BD00"/>
    <a:srgbClr val="CFD3D5"/>
    <a:srgbClr val="5B6771"/>
    <a:srgbClr val="A0A7AC"/>
    <a:srgbClr val="CE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autoAdjust="0"/>
    <p:restoredTop sz="62093" autoAdjust="0"/>
  </p:normalViewPr>
  <p:slideViewPr>
    <p:cSldViewPr snapToGrid="0" snapToObjects="1">
      <p:cViewPr varScale="1">
        <p:scale>
          <a:sx n="68" d="100"/>
          <a:sy n="68" d="100"/>
        </p:scale>
        <p:origin x="19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notesMaster" Target="notesMasters/notesMaster1.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BFE8B-DD7D-FF4D-B4C9-239AD7DA04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B50B192-5540-414C-9323-D22B4766280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5E3FB-6C1C-3F4E-8C84-71AE5AF12FFE}" type="datetimeFigureOut">
              <a:rPr lang="en-US" smtClean="0"/>
              <a:t>12/30/2019</a:t>
            </a:fld>
            <a:endParaRPr lang="en-US"/>
          </a:p>
        </p:txBody>
      </p:sp>
      <p:sp>
        <p:nvSpPr>
          <p:cNvPr id="4" name="Footer Placeholder 3">
            <a:extLst>
              <a:ext uri="{FF2B5EF4-FFF2-40B4-BE49-F238E27FC236}">
                <a16:creationId xmlns:a16="http://schemas.microsoft.com/office/drawing/2014/main" id="{C1F30A72-9CEF-A044-995A-74871B2601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283A62-F0D7-214C-ABC0-6E65A397A1B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5A9B9-5F27-1A42-B486-75507D599490}" type="slidenum">
              <a:rPr lang="en-US" smtClean="0"/>
              <a:t>‹#›</a:t>
            </a:fld>
            <a:endParaRPr lang="en-US"/>
          </a:p>
        </p:txBody>
      </p:sp>
    </p:spTree>
    <p:extLst>
      <p:ext uri="{BB962C8B-B14F-4D97-AF65-F5344CB8AC3E}">
        <p14:creationId xmlns:p14="http://schemas.microsoft.com/office/powerpoint/2010/main" val="13573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53C1F7-05FC-4C47-ADE5-2208DE54D66A}" type="datetimeFigureOut">
              <a:rPr lang="en-US" smtClean="0"/>
              <a:t>12/30/2019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8D1C1-9465-5A44-9AC6-6AEE98ABD0C6}" type="slidenum">
              <a:rPr lang="en-US" smtClean="0"/>
              <a:t>‹#›</a:t>
            </a:fld>
            <a:endParaRPr lang="en-US"/>
          </a:p>
        </p:txBody>
      </p:sp>
    </p:spTree>
    <p:extLst>
      <p:ext uri="{BB962C8B-B14F-4D97-AF65-F5344CB8AC3E}">
        <p14:creationId xmlns:p14="http://schemas.microsoft.com/office/powerpoint/2010/main" val="5041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ru" sz="1200" b="0" i="0" strike="noStrike" cap="none" spc="0" baseline="0" dirty="0">
                <a:solidFill>
                  <a:srgbClr val="000000"/>
                </a:solidFill>
                <a:effectLst/>
                <a:latin typeface="Calibri"/>
                <a:ea typeface="Calibri"/>
                <a:cs typeface="Calibri"/>
              </a:rPr>
              <a:t>Русский:</a:t>
            </a:r>
            <a:r>
              <a:rPr lang="en-US" sz="1200" b="0" i="0" strike="noStrike" cap="none" spc="0" baseline="0" dirty="0">
                <a:solidFill>
                  <a:srgbClr val="000000"/>
                </a:solidFill>
                <a:effectLst/>
                <a:latin typeface="Calibri"/>
                <a:ea typeface="Calibri"/>
                <a:cs typeface="Calibri"/>
              </a:rPr>
              <a:t> </a:t>
            </a:r>
            <a:r>
              <a:rPr lang="en-US" sz="1200" kern="1200" dirty="0" err="1">
                <a:solidFill>
                  <a:schemeClr val="tx1"/>
                </a:solidFill>
                <a:effectLst/>
                <a:latin typeface="+mn-lt"/>
                <a:ea typeface="+mn-ea"/>
                <a:cs typeface="+mn-cs"/>
              </a:rPr>
              <a:t>БЕЗОПАСНОСТЬ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зависит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каждого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из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нас</a:t>
            </a:r>
            <a:r>
              <a:rPr lang="en-US" sz="1200" kern="1200" dirty="0">
                <a:solidFill>
                  <a:schemeClr val="tx1"/>
                </a:solidFill>
                <a:effectLst/>
                <a:latin typeface="+mn-lt"/>
                <a:ea typeface="+mn-ea"/>
                <a:cs typeface="+mn-cs"/>
              </a:rPr>
              <a:t>.</a:t>
            </a:r>
            <a:endParaRPr lang="ru" sz="1200" b="0" i="0" strike="noStrike" cap="none" spc="0" baseline="0" dirty="0">
              <a:solidFill>
                <a:srgbClr val="000000"/>
              </a:solidFill>
              <a:effectLst/>
              <a:latin typeface="Calibri"/>
              <a:ea typeface="Calibri"/>
              <a:cs typeface="Calibri"/>
            </a:endParaRPr>
          </a:p>
          <a:p>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ct val="0"/>
              </a:spcBef>
              <a:spcAft>
                <a:spcPct val="0"/>
              </a:spcAft>
              <a:buClrTx/>
              <a:buSzTx/>
              <a:buFontTx/>
              <a:buNone/>
              <a:defRPr/>
            </a:pPr>
            <a:r>
              <a:rPr lang="ru" sz="1800" b="0" i="0" strike="noStrike" cap="none" spc="0" baseline="0" dirty="0">
                <a:solidFill>
                  <a:srgbClr val="000000"/>
                </a:solidFill>
                <a:effectLst/>
                <a:latin typeface="Calibri"/>
                <a:ea typeface="Calibri"/>
                <a:cs typeface="Calibri"/>
              </a:rPr>
              <a:t>В Mauser Packaging Solutions мы </a:t>
            </a:r>
            <a:r>
              <a:rPr lang="ru" sz="1800" b="1" i="0" strike="noStrike" cap="none" spc="0" baseline="0" dirty="0">
                <a:solidFill>
                  <a:srgbClr val="000000"/>
                </a:solidFill>
                <a:effectLst/>
                <a:latin typeface="Calibri"/>
                <a:ea typeface="Calibri"/>
                <a:cs typeface="Calibri"/>
              </a:rPr>
              <a:t>пересматриваем принципы безопасности, </a:t>
            </a:r>
            <a:r>
              <a:rPr lang="ru" sz="1800" b="0" i="0" strike="noStrike" cap="none" spc="0" baseline="0" dirty="0">
                <a:solidFill>
                  <a:srgbClr val="000000"/>
                </a:solidFill>
                <a:effectLst/>
                <a:latin typeface="Calibri"/>
                <a:ea typeface="Calibri"/>
                <a:cs typeface="Calibri"/>
              </a:rPr>
              <a:t>обеспечивая поддержку и развитие наших кадров с особым вниманием к аспектам безопасности. Каждая встреча в Mauser Packaging Solutions должна начинаться с </a:t>
            </a:r>
            <a:r>
              <a:rPr lang="ru" sz="1800" b="1" i="0" strike="noStrike" cap="none" spc="0" baseline="0" dirty="0">
                <a:solidFill>
                  <a:srgbClr val="000000"/>
                </a:solidFill>
                <a:effectLst/>
                <a:latin typeface="Calibri"/>
                <a:ea typeface="Calibri"/>
                <a:cs typeface="Calibri"/>
              </a:rPr>
              <a:t>пересмотра принципов безопасности </a:t>
            </a:r>
            <a:r>
              <a:rPr lang="ru" sz="1800" b="0" i="0" strike="noStrike" cap="none" spc="0" baseline="0" dirty="0">
                <a:solidFill>
                  <a:srgbClr val="000000"/>
                </a:solidFill>
                <a:effectLst/>
                <a:latin typeface="Calibri"/>
                <a:ea typeface="Calibri"/>
                <a:cs typeface="Calibri"/>
              </a:rPr>
              <a:t>(обмен сведениями о безопасности)</a:t>
            </a:r>
            <a:r>
              <a:rPr lang="ru" sz="1800" b="1" i="0" strike="noStrike" cap="none" spc="0" baseline="0" dirty="0">
                <a:solidFill>
                  <a:srgbClr val="000000"/>
                </a:solidFill>
                <a:effectLst/>
                <a:latin typeface="Calibri"/>
                <a:ea typeface="Calibri"/>
                <a:cs typeface="Calibri"/>
              </a:rPr>
              <a:t>. </a:t>
            </a:r>
          </a:p>
          <a:p>
            <a:pPr marL="0" marR="0" lvl="0" indent="0" algn="l" defTabSz="931774" rtl="0" eaLnBrk="1" fontAlgn="auto" latinLnBrk="0" hangingPunct="1">
              <a:lnSpc>
                <a:spcPct val="100000"/>
              </a:lnSpc>
              <a:spcBef>
                <a:spcPct val="0"/>
              </a:spcBef>
              <a:spcAft>
                <a:spcPct val="0"/>
              </a:spcAft>
              <a:buClrTx/>
              <a:buSzTx/>
              <a:buFontTx/>
              <a:buNone/>
              <a:defRPr/>
            </a:pPr>
            <a:endParaRPr lang="en-US" b="1" baseline="0" dirty="0"/>
          </a:p>
          <a:p>
            <a:pPr marL="0" marR="0" lvl="0" indent="0" algn="l" defTabSz="931774" rtl="0" eaLnBrk="1" fontAlgn="auto" latinLnBrk="0" hangingPunct="1">
              <a:lnSpc>
                <a:spcPct val="100000"/>
              </a:lnSpc>
              <a:spcBef>
                <a:spcPct val="0"/>
              </a:spcBef>
              <a:spcAft>
                <a:spcPct val="0"/>
              </a:spcAft>
              <a:buClrTx/>
              <a:buSzTx/>
              <a:buFontTx/>
              <a:buNone/>
              <a:defRPr/>
            </a:pPr>
            <a:r>
              <a:rPr lang="ru" sz="1800" b="0" i="0" strike="noStrike" cap="none" spc="0" baseline="0" dirty="0">
                <a:solidFill>
                  <a:srgbClr val="000000"/>
                </a:solidFill>
                <a:effectLst/>
                <a:latin typeface="Calibri"/>
                <a:ea typeface="Calibri"/>
                <a:cs typeface="Calibri"/>
              </a:rPr>
              <a:t>Основу для безопасности формируют люди. </a:t>
            </a:r>
            <a:r>
              <a:rPr lang="ru" sz="1200" b="0" i="0" strike="noStrike" cap="none" spc="0" baseline="0" dirty="0">
                <a:solidFill>
                  <a:srgbClr val="000000"/>
                </a:solidFill>
                <a:effectLst/>
                <a:latin typeface="Calibri"/>
                <a:ea typeface="Calibri"/>
                <a:cs typeface="Calibri"/>
              </a:rPr>
              <a:t>Вы, наши преданные сотрудники, являетесь самым ценным активом компании Mauser Packaging Solutions, и наша обязанность — сделать так, чтобы вы каждый день благополучно возвращались домой к родным и близким.</a:t>
            </a:r>
            <a:r>
              <a:rPr lang="ru" sz="1800" b="0" i="0" strike="noStrike" cap="none" spc="0" baseline="0" dirty="0">
                <a:solidFill>
                  <a:srgbClr val="000000"/>
                </a:solidFill>
                <a:effectLst/>
                <a:latin typeface="Calibri"/>
                <a:ea typeface="Calibri"/>
                <a:cs typeface="Calibri"/>
              </a:rPr>
              <a:t> Сосредоточившись на </a:t>
            </a:r>
            <a:r>
              <a:rPr lang="ru" sz="1800" b="1" i="0" strike="noStrike" cap="none" spc="0" baseline="0" dirty="0">
                <a:solidFill>
                  <a:srgbClr val="000000"/>
                </a:solidFill>
                <a:effectLst/>
                <a:latin typeface="Calibri"/>
                <a:ea typeface="Calibri"/>
                <a:cs typeface="Calibri"/>
              </a:rPr>
              <a:t>устойчивости развития</a:t>
            </a:r>
            <a:r>
              <a:rPr lang="ru" sz="1800" b="0" i="0" strike="noStrike" cap="none" spc="0" baseline="0" dirty="0">
                <a:solidFill>
                  <a:srgbClr val="000000"/>
                </a:solidFill>
                <a:effectLst/>
                <a:latin typeface="Calibri"/>
                <a:ea typeface="Calibri"/>
                <a:cs typeface="Calibri"/>
              </a:rPr>
              <a:t> через безопасность, мы обретаем уверенность, получаем возможность совершенствоваться и способны поддерживать наши семьи. </a:t>
            </a:r>
          </a:p>
          <a:p>
            <a:pPr marL="0" marR="0" lvl="0" indent="0" algn="l" defTabSz="931774" rtl="0" eaLnBrk="1" fontAlgn="auto" latinLnBrk="0" hangingPunct="1">
              <a:lnSpc>
                <a:spcPct val="100000"/>
              </a:lnSpc>
              <a:spcBef>
                <a:spcPct val="0"/>
              </a:spcBef>
              <a:spcAft>
                <a:spcPct val="0"/>
              </a:spcAft>
              <a:buClrTx/>
              <a:buSzTx/>
              <a:buFontTx/>
              <a:buNone/>
              <a:defRPr/>
            </a:pPr>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ru" sz="1200" b="0" i="0" strike="noStrike" cap="none" spc="0" baseline="0" dirty="0">
                <a:solidFill>
                  <a:srgbClr val="000000"/>
                </a:solidFill>
                <a:effectLst/>
                <a:latin typeface="Calibri"/>
                <a:ea typeface="Calibri"/>
                <a:cs typeface="Calibri"/>
              </a:rPr>
              <a:t>Безопасность является критическим аспектом для нашей компании, для вас и для каждого. </a:t>
            </a:r>
          </a:p>
          <a:p>
            <a:endParaRPr lang="en-US" baseline="0" dirty="0"/>
          </a:p>
          <a:p>
            <a:r>
              <a:rPr lang="ru" sz="1800" b="0" i="1" strike="noStrike" cap="none" spc="0" baseline="0" dirty="0">
                <a:solidFill>
                  <a:srgbClr val="000000"/>
                </a:solidFill>
                <a:effectLst/>
                <a:latin typeface="Calibri"/>
                <a:ea typeface="Calibri"/>
                <a:cs typeface="Calibri"/>
              </a:rPr>
              <a:t>(Уделите 2–3 минуты для проведения инструктажа по технике безопасности или обмена информацией о безопасности).</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22B1AD-F152-D84E-B4EF-78161215B360}" type="slidenum">
              <a:rPr lang="en-US" smtClean="0"/>
              <a:t>2</a:t>
            </a:fld>
            <a:endParaRPr lang="en-US"/>
          </a:p>
        </p:txBody>
      </p:sp>
    </p:spTree>
    <p:extLst>
      <p:ext uri="{BB962C8B-B14F-4D97-AF65-F5344CB8AC3E}">
        <p14:creationId xmlns:p14="http://schemas.microsoft.com/office/powerpoint/2010/main" val="236866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68D1C1-9465-5A44-9AC6-6AEE98ABD0C6}" type="slidenum">
              <a:rPr lang="en-US" smtClean="0"/>
              <a:t>12</a:t>
            </a:fld>
            <a:endParaRPr lang="en-US"/>
          </a:p>
        </p:txBody>
      </p:sp>
    </p:spTree>
    <p:extLst>
      <p:ext uri="{BB962C8B-B14F-4D97-AF65-F5344CB8AC3E}">
        <p14:creationId xmlns:p14="http://schemas.microsoft.com/office/powerpoint/2010/main" val="192098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sz="1800"/>
              <a:t/>
            </a:r>
            <a:br>
              <a:rPr sz="1800"/>
            </a:br>
            <a:r>
              <a:rPr lang="ru" sz="1800" b="0" i="0" strike="noStrike" cap="none" spc="0" baseline="0">
                <a:solidFill>
                  <a:srgbClr val="000000"/>
                </a:solidFill>
                <a:effectLst/>
                <a:latin typeface="Calibri"/>
                <a:ea typeface="Calibri"/>
                <a:cs typeface="Calibri"/>
              </a:rPr>
              <a:t>В Mauser Packaging Solutions мы стремимся к успешному будущему.</a:t>
            </a:r>
          </a:p>
          <a:p>
            <a:r>
              <a:rPr lang="ru" sz="1800" b="0" i="0" strike="noStrike" cap="none" spc="0" baseline="0">
                <a:solidFill>
                  <a:srgbClr val="000000"/>
                </a:solidFill>
                <a:effectLst/>
                <a:latin typeface="Calibri"/>
                <a:ea typeface="Calibri"/>
                <a:cs typeface="Calibri"/>
              </a:rPr>
              <a:t>Мы берем на себя обязательства перед вами. </a:t>
            </a:r>
            <a:r>
              <a:rPr sz="1800"/>
              <a:t/>
            </a:r>
            <a:br>
              <a:rPr sz="1800"/>
            </a:br>
            <a:r>
              <a:rPr lang="ru" sz="1800" b="0" i="0" strike="noStrike" cap="none" spc="0" baseline="0">
                <a:solidFill>
                  <a:srgbClr val="000000"/>
                </a:solidFill>
                <a:effectLst/>
                <a:latin typeface="Calibri"/>
                <a:ea typeface="Calibri"/>
                <a:cs typeface="Calibri"/>
              </a:rPr>
              <a:t>У нас есть общая цель по сокращению и устранению случаев травматизма.</a:t>
            </a:r>
            <a:r>
              <a:rPr sz="1800"/>
              <a:t/>
            </a:r>
            <a:br>
              <a:rPr sz="1800"/>
            </a:br>
            <a:r>
              <a:rPr lang="ru" sz="1800" b="0" i="0" strike="noStrike" cap="none" spc="0" baseline="0">
                <a:solidFill>
                  <a:srgbClr val="000000"/>
                </a:solidFill>
                <a:effectLst/>
                <a:latin typeface="Calibri"/>
                <a:ea typeface="Calibri"/>
                <a:cs typeface="Calibri"/>
              </a:rPr>
              <a:t>И мы все несем ответственность за рационализацию деятельности путем создания и использования общих систем, процессов и целей. </a:t>
            </a:r>
          </a:p>
        </p:txBody>
      </p:sp>
      <p:sp>
        <p:nvSpPr>
          <p:cNvPr id="4" name="Slide Number Placeholder 3"/>
          <p:cNvSpPr>
            <a:spLocks noGrp="1"/>
          </p:cNvSpPr>
          <p:nvPr>
            <p:ph type="sldNum" sz="quarter" idx="10"/>
          </p:nvPr>
        </p:nvSpPr>
        <p:spPr/>
        <p:txBody>
          <a:bodyPr/>
          <a:lstStyle/>
          <a:p>
            <a:fld id="{DE68D1C1-9465-5A44-9AC6-6AEE98ABD0C6}" type="slidenum">
              <a:rPr lang="en-US" smtClean="0"/>
              <a:t>14</a:t>
            </a:fld>
            <a:endParaRPr lang="en-US"/>
          </a:p>
        </p:txBody>
      </p:sp>
    </p:spTree>
    <p:extLst>
      <p:ext uri="{BB962C8B-B14F-4D97-AF65-F5344CB8AC3E}">
        <p14:creationId xmlns:p14="http://schemas.microsoft.com/office/powerpoint/2010/main" val="81507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3</a:t>
            </a:fld>
            <a:endParaRPr lang="en-US"/>
          </a:p>
        </p:txBody>
      </p:sp>
    </p:spTree>
    <p:extLst>
      <p:ext uri="{BB962C8B-B14F-4D97-AF65-F5344CB8AC3E}">
        <p14:creationId xmlns:p14="http://schemas.microsoft.com/office/powerpoint/2010/main" val="190880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Safety Stand Down video on this slide is available on the Internet. </a:t>
            </a:r>
            <a:r>
              <a:rPr lang="en-US" b="1" u="sng" dirty="0" smtClean="0"/>
              <a:t>A reliable internet connection is required to stream the English video through the provided link. </a:t>
            </a:r>
            <a:r>
              <a:rPr lang="en-US" dirty="0" smtClean="0"/>
              <a:t>To play the video without a reliable internet connection, embed the video using the instructions below.</a:t>
            </a:r>
          </a:p>
          <a:p>
            <a:endParaRPr lang="en-US" dirty="0" smtClean="0"/>
          </a:p>
          <a:p>
            <a:r>
              <a:rPr lang="en-US" b="1" u="sng" dirty="0" smtClean="0"/>
              <a:t>Embedding the video will allow the video to play from your computer without relying on an internet connection</a:t>
            </a:r>
            <a:r>
              <a:rPr lang="en-US" dirty="0" smtClean="0"/>
              <a:t>. Follow the instructions below to embed the video.  The must be done on the computer that will be used for the presentation.</a:t>
            </a:r>
          </a:p>
          <a:p>
            <a:pPr marL="171450" indent="-171450">
              <a:buFont typeface="Arial" panose="020B0604020202020204" pitchFamily="34" charset="0"/>
              <a:buChar char="•"/>
            </a:pPr>
            <a:r>
              <a:rPr lang="en-US" dirty="0" smtClean="0"/>
              <a:t>Download the video from www.mausernow.com/safety-2020 and save to your computer. The video is offered in English, French, German, and Spanish. </a:t>
            </a:r>
          </a:p>
          <a:p>
            <a:pPr marL="171450" indent="-171450">
              <a:buFont typeface="Arial" panose="020B0604020202020204" pitchFamily="34" charset="0"/>
              <a:buChar char="•"/>
            </a:pPr>
            <a:r>
              <a:rPr lang="en-US" dirty="0" smtClean="0"/>
              <a:t>Delete the current video on this slide.</a:t>
            </a:r>
          </a:p>
          <a:p>
            <a:pPr marL="171450" indent="-171450">
              <a:buFont typeface="Arial" panose="020B0604020202020204" pitchFamily="34" charset="0"/>
              <a:buChar char="•"/>
            </a:pPr>
            <a:r>
              <a:rPr lang="en-US" dirty="0" smtClean="0"/>
              <a:t>Select the “Insert” menu.</a:t>
            </a:r>
          </a:p>
          <a:p>
            <a:pPr marL="171450" indent="-171450">
              <a:buFont typeface="Arial" panose="020B0604020202020204" pitchFamily="34" charset="0"/>
              <a:buChar char="•"/>
            </a:pPr>
            <a:r>
              <a:rPr lang="en-US" dirty="0" smtClean="0"/>
              <a:t>Select “Video”, then “Video on My PC”.</a:t>
            </a:r>
          </a:p>
          <a:p>
            <a:pPr marL="171450" indent="-171450">
              <a:buFont typeface="Arial" panose="020B0604020202020204" pitchFamily="34" charset="0"/>
              <a:buChar char="•"/>
            </a:pPr>
            <a:r>
              <a:rPr lang="en-US" dirty="0" smtClean="0"/>
              <a:t>Navigate to the video on your computer and select it. Click “Insert”.</a:t>
            </a:r>
          </a:p>
          <a:p>
            <a:pPr marL="171450" indent="-171450">
              <a:buFont typeface="Arial" panose="020B0604020202020204" pitchFamily="34" charset="0"/>
              <a:buChar char="•"/>
            </a:pPr>
            <a:r>
              <a:rPr lang="en-US" dirty="0" smtClean="0"/>
              <a:t>Click on the video to enable the “Video Tools” menus. </a:t>
            </a:r>
          </a:p>
          <a:p>
            <a:pPr marL="171450" indent="-171450">
              <a:buFont typeface="Arial" panose="020B0604020202020204" pitchFamily="34" charset="0"/>
              <a:buChar char="•"/>
            </a:pPr>
            <a:r>
              <a:rPr lang="en-US" dirty="0" smtClean="0"/>
              <a:t>Select “Playback” from the Video Tools options. </a:t>
            </a:r>
          </a:p>
          <a:p>
            <a:pPr marL="171450" indent="-171450">
              <a:buFont typeface="Arial" panose="020B0604020202020204" pitchFamily="34" charset="0"/>
              <a:buChar char="•"/>
            </a:pPr>
            <a:r>
              <a:rPr lang="en-US" dirty="0" smtClean="0"/>
              <a:t>In the Video Options section, use the “Start” drop down menu to select “Automatically”. Click the option for “Play Full Screen”. This will enable your video to start automatically when advanced to this slide and play full screen.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68D1C1-9465-5A44-9AC6-6AEE98ABD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6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ru" sz="1200" b="0" i="0" strike="noStrike" cap="none" spc="0" baseline="0">
                <a:solidFill>
                  <a:srgbClr val="000000"/>
                </a:solidFill>
                <a:effectLst/>
                <a:latin typeface="Calibri"/>
                <a:ea typeface="Calibri"/>
                <a:cs typeface="Calibri"/>
              </a:rPr>
              <a:t>К ожиданиям, изложенным в политике, относятся:</a:t>
            </a:r>
          </a:p>
          <a:p>
            <a:pPr lvl="0"/>
            <a:endParaRPr lang="en-US" sz="1200" kern="1200">
              <a:solidFill>
                <a:schemeClr val="tx1"/>
              </a:solidFill>
              <a:effectLst/>
              <a:latin typeface="+mn-lt"/>
              <a:ea typeface="+mn-ea"/>
              <a:cs typeface="+mn-cs"/>
            </a:endParaRPr>
          </a:p>
          <a:p>
            <a:pPr lvl="0"/>
            <a:r>
              <a:rPr lang="ru" sz="1200" b="1" i="0" strike="noStrike" cap="none" spc="0" baseline="0">
                <a:solidFill>
                  <a:srgbClr val="000000"/>
                </a:solidFill>
                <a:effectLst/>
                <a:latin typeface="Calibri"/>
                <a:ea typeface="Calibri"/>
                <a:cs typeface="Calibri"/>
              </a:rPr>
              <a:t>Ожидания предприятия/сотрудника </a:t>
            </a:r>
          </a:p>
          <a:p>
            <a:pPr lvl="2"/>
            <a:r>
              <a:rPr lang="ru" sz="1200" b="0" i="0" strike="noStrike" cap="none" spc="0" baseline="0">
                <a:solidFill>
                  <a:srgbClr val="000000"/>
                </a:solidFill>
                <a:effectLst/>
                <a:latin typeface="Calibri"/>
                <a:ea typeface="Calibri"/>
                <a:cs typeface="Calibri"/>
              </a:rPr>
              <a:t>Соблюдать требования </a:t>
            </a:r>
          </a:p>
          <a:p>
            <a:pPr lvl="2"/>
            <a:r>
              <a:rPr lang="ru" sz="1200" b="0" i="0" strike="noStrike" cap="none" spc="0" baseline="0">
                <a:solidFill>
                  <a:srgbClr val="000000"/>
                </a:solidFill>
                <a:effectLst/>
                <a:latin typeface="Calibri"/>
                <a:ea typeface="Calibri"/>
                <a:cs typeface="Calibri"/>
              </a:rPr>
              <a:t>Нести ответственность  </a:t>
            </a:r>
          </a:p>
          <a:p>
            <a:pPr lvl="2"/>
            <a:r>
              <a:rPr lang="ru" sz="1200" b="0" i="0" strike="noStrike" cap="none" spc="0" baseline="0">
                <a:solidFill>
                  <a:srgbClr val="000000"/>
                </a:solidFill>
                <a:effectLst/>
                <a:latin typeface="Calibri"/>
                <a:ea typeface="Calibri"/>
                <a:cs typeface="Calibri"/>
              </a:rPr>
              <a:t>Интегрироваться</a:t>
            </a:r>
          </a:p>
          <a:p>
            <a:pPr lvl="2"/>
            <a:r>
              <a:rPr lang="ru" sz="1200" b="0" i="0" strike="noStrike" cap="none" spc="0" baseline="0">
                <a:solidFill>
                  <a:srgbClr val="000000"/>
                </a:solidFill>
                <a:effectLst/>
                <a:latin typeface="Calibri"/>
                <a:ea typeface="Calibri"/>
                <a:cs typeface="Calibri"/>
              </a:rPr>
              <a:t>Принимать участие</a:t>
            </a:r>
          </a:p>
          <a:p>
            <a:pPr lvl="0"/>
            <a:r>
              <a:rPr lang="ru" sz="1200" b="1" i="0" strike="noStrike" cap="none" spc="0" baseline="0">
                <a:solidFill>
                  <a:srgbClr val="000000"/>
                </a:solidFill>
                <a:effectLst/>
                <a:latin typeface="Calibri"/>
                <a:ea typeface="Calibri"/>
                <a:cs typeface="Calibri"/>
              </a:rPr>
              <a:t>Ожидания руководства </a:t>
            </a:r>
          </a:p>
          <a:p>
            <a:pPr lvl="2"/>
            <a:r>
              <a:rPr lang="ru" sz="1200" b="0" i="0" strike="noStrike" cap="none" spc="0" baseline="0">
                <a:solidFill>
                  <a:srgbClr val="000000"/>
                </a:solidFill>
                <a:effectLst/>
                <a:latin typeface="Calibri"/>
                <a:ea typeface="Calibri"/>
                <a:cs typeface="Calibri"/>
              </a:rPr>
              <a:t>Реагировать</a:t>
            </a:r>
          </a:p>
          <a:p>
            <a:pPr lvl="2"/>
            <a:r>
              <a:rPr lang="ru" sz="1200" b="0" i="0" strike="noStrike" cap="none" spc="0" baseline="0">
                <a:solidFill>
                  <a:srgbClr val="000000"/>
                </a:solidFill>
                <a:effectLst/>
                <a:latin typeface="Calibri"/>
                <a:ea typeface="Calibri"/>
                <a:cs typeface="Calibri"/>
              </a:rPr>
              <a:t>Отслеживать</a:t>
            </a:r>
          </a:p>
          <a:p>
            <a:pPr lvl="2"/>
            <a:r>
              <a:rPr lang="ru" sz="1200" b="0" i="0" strike="noStrike" cap="none" spc="0" baseline="0">
                <a:solidFill>
                  <a:srgbClr val="000000"/>
                </a:solidFill>
                <a:effectLst/>
                <a:latin typeface="Calibri"/>
                <a:ea typeface="Calibri"/>
                <a:cs typeface="Calibri"/>
              </a:rPr>
              <a:t>Разработать политику и программы  </a:t>
            </a:r>
          </a:p>
          <a:p>
            <a:pPr lvl="2"/>
            <a:r>
              <a:rPr lang="ru" sz="1200" b="0" i="0" strike="noStrike" cap="none" spc="0" baseline="0">
                <a:solidFill>
                  <a:srgbClr val="000000"/>
                </a:solidFill>
                <a:effectLst/>
                <a:latin typeface="Calibri"/>
                <a:ea typeface="Calibri"/>
                <a:cs typeface="Calibri"/>
              </a:rPr>
              <a:t>Внедрять и поддерживать </a:t>
            </a:r>
          </a:p>
          <a:p>
            <a:pPr lvl="2"/>
            <a:r>
              <a:rPr lang="ru" sz="1200" b="0" i="0" strike="noStrike" cap="none" spc="0" baseline="0">
                <a:solidFill>
                  <a:srgbClr val="000000"/>
                </a:solidFill>
                <a:effectLst/>
                <a:latin typeface="Calibri"/>
                <a:ea typeface="Calibri"/>
                <a:cs typeface="Calibri"/>
              </a:rPr>
              <a:t>Предоставлять средства и проводить обучение</a:t>
            </a:r>
          </a:p>
        </p:txBody>
      </p:sp>
      <p:sp>
        <p:nvSpPr>
          <p:cNvPr id="4" name="Slide Number Placeholder 3"/>
          <p:cNvSpPr>
            <a:spLocks noGrp="1"/>
          </p:cNvSpPr>
          <p:nvPr>
            <p:ph type="sldNum" sz="quarter" idx="10"/>
          </p:nvPr>
        </p:nvSpPr>
        <p:spPr/>
        <p:txBody>
          <a:bodyPr/>
          <a:lstStyle/>
          <a:p>
            <a:fld id="{DE68D1C1-9465-5A44-9AC6-6AEE98ABD0C6}" type="slidenum">
              <a:rPr lang="en-US" smtClean="0"/>
              <a:t>6</a:t>
            </a:fld>
            <a:endParaRPr lang="en-US"/>
          </a:p>
        </p:txBody>
      </p:sp>
    </p:spTree>
    <p:extLst>
      <p:ext uri="{BB962C8B-B14F-4D97-AF65-F5344CB8AC3E}">
        <p14:creationId xmlns:p14="http://schemas.microsoft.com/office/powerpoint/2010/main" val="204910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7</a:t>
            </a:fld>
            <a:endParaRPr lang="en-US"/>
          </a:p>
        </p:txBody>
      </p:sp>
    </p:spTree>
    <p:extLst>
      <p:ext uri="{BB962C8B-B14F-4D97-AF65-F5344CB8AC3E}">
        <p14:creationId xmlns:p14="http://schemas.microsoft.com/office/powerpoint/2010/main" val="40231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a:p>
            <a:r>
              <a:rPr lang="ru" sz="1800" b="0" i="0" strike="noStrike" cap="none" spc="0" baseline="0">
                <a:solidFill>
                  <a:srgbClr val="000000"/>
                </a:solidFill>
                <a:effectLst/>
                <a:latin typeface="Calibri"/>
                <a:ea typeface="Calibri"/>
                <a:cs typeface="Calibri"/>
              </a:rPr>
              <a:t>Определены правила техники безопасности — </a:t>
            </a:r>
          </a:p>
          <a:p>
            <a:pPr marL="0" marR="0" lvl="0" indent="0" algn="l" defTabSz="914400" rtl="0" eaLnBrk="1" fontAlgn="auto" latinLnBrk="0" hangingPunct="1">
              <a:lnSpc>
                <a:spcPct val="100000"/>
              </a:lnSpc>
              <a:spcBef>
                <a:spcPct val="0"/>
              </a:spcBef>
              <a:spcAft>
                <a:spcPct val="0"/>
              </a:spcAft>
              <a:buClrTx/>
              <a:buSzTx/>
              <a:buFontTx/>
              <a:buNone/>
              <a:defRPr/>
            </a:pPr>
            <a:r>
              <a:rPr lang="ru" sz="1800" b="0" i="0" strike="noStrike" cap="none" spc="0" baseline="0">
                <a:solidFill>
                  <a:srgbClr val="000000"/>
                </a:solidFill>
                <a:effectLst/>
                <a:latin typeface="Calibri"/>
                <a:ea typeface="Calibri"/>
                <a:cs typeface="Calibri"/>
              </a:rPr>
              <a:t>Правила, описывающие основные принципы безопасности, которые защищают сотрудников от серьезных травм или смерти. </a:t>
            </a:r>
          </a:p>
          <a:p>
            <a:endParaRPr lang="en-US"/>
          </a:p>
          <a:p>
            <a:r>
              <a:rPr lang="ru" sz="1800" b="0" i="0" strike="noStrike" cap="none" spc="0" baseline="0">
                <a:solidFill>
                  <a:srgbClr val="000000"/>
                </a:solidFill>
                <a:effectLst/>
                <a:latin typeface="Calibri"/>
                <a:ea typeface="Calibri"/>
                <a:cs typeface="Calibri"/>
              </a:rPr>
              <a:t>Что такое правила техники безопасности? </a:t>
            </a:r>
          </a:p>
          <a:p>
            <a:r>
              <a:rPr lang="ru" sz="1800" b="0" i="0" strike="noStrike" cap="none" spc="0" baseline="0">
                <a:solidFill>
                  <a:srgbClr val="000000"/>
                </a:solidFill>
                <a:effectLst/>
                <a:latin typeface="Calibri"/>
                <a:ea typeface="Calibri"/>
                <a:cs typeface="Calibri"/>
              </a:rPr>
              <a:t>Зачем они нам? </a:t>
            </a:r>
          </a:p>
          <a:p>
            <a:r>
              <a:rPr lang="ru" sz="1800" b="0" i="0" strike="noStrike" cap="none" spc="0" baseline="0">
                <a:solidFill>
                  <a:srgbClr val="000000"/>
                </a:solidFill>
                <a:effectLst/>
                <a:latin typeface="Calibri"/>
                <a:ea typeface="Calibri"/>
                <a:cs typeface="Calibri"/>
              </a:rPr>
              <a:t>Кто за них отвечает? </a:t>
            </a:r>
          </a:p>
          <a:p>
            <a:r>
              <a:rPr lang="ru" sz="1800" b="0" i="0" strike="noStrike" cap="none" spc="0" baseline="0">
                <a:solidFill>
                  <a:srgbClr val="000000"/>
                </a:solidFill>
                <a:effectLst/>
                <a:latin typeface="Calibri"/>
                <a:ea typeface="Calibri"/>
                <a:cs typeface="Calibri"/>
              </a:rPr>
              <a:t>Как эти правила будут включены в наш ежедневный рабочий распорядок / обязанности?</a:t>
            </a:r>
          </a:p>
        </p:txBody>
      </p:sp>
      <p:sp>
        <p:nvSpPr>
          <p:cNvPr id="4" name="Slide Number Placeholder 3"/>
          <p:cNvSpPr>
            <a:spLocks noGrp="1"/>
          </p:cNvSpPr>
          <p:nvPr>
            <p:ph type="sldNum" sz="quarter" idx="10"/>
          </p:nvPr>
        </p:nvSpPr>
        <p:spPr/>
        <p:txBody>
          <a:bodyPr/>
          <a:lstStyle/>
          <a:p>
            <a:fld id="{DE68D1C1-9465-5A44-9AC6-6AEE98ABD0C6}" type="slidenum">
              <a:rPr lang="en-US" smtClean="0"/>
              <a:t>8</a:t>
            </a:fld>
            <a:endParaRPr lang="en-US"/>
          </a:p>
        </p:txBody>
      </p:sp>
    </p:spTree>
    <p:extLst>
      <p:ext uri="{BB962C8B-B14F-4D97-AF65-F5344CB8AC3E}">
        <p14:creationId xmlns:p14="http://schemas.microsoft.com/office/powerpoint/2010/main" val="79498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9</a:t>
            </a:fld>
            <a:endParaRPr lang="en-US"/>
          </a:p>
        </p:txBody>
      </p:sp>
    </p:spTree>
    <p:extLst>
      <p:ext uri="{BB962C8B-B14F-4D97-AF65-F5344CB8AC3E}">
        <p14:creationId xmlns:p14="http://schemas.microsoft.com/office/powerpoint/2010/main" val="163451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ru" sz="1800" b="0" i="0" strike="noStrike" cap="none" spc="0" baseline="0">
                <a:solidFill>
                  <a:srgbClr val="000000"/>
                </a:solidFill>
                <a:effectLst/>
                <a:latin typeface="Calibri"/>
                <a:ea typeface="Calibri"/>
                <a:cs typeface="Calibri"/>
              </a:rPr>
              <a:t>Просмотрите показатели во время совещания. </a:t>
            </a:r>
          </a:p>
          <a:p>
            <a:r>
              <a:rPr lang="ru" sz="1800" b="0" i="0" strike="noStrike" cap="none" spc="0" baseline="0">
                <a:solidFill>
                  <a:srgbClr val="000000"/>
                </a:solidFill>
                <a:effectLst/>
                <a:latin typeface="Calibri"/>
                <a:ea typeface="Calibri"/>
                <a:cs typeface="Calibri"/>
              </a:rPr>
              <a:t>Насколько результативной была деятельность вашего объекта в 2019 году?</a:t>
            </a:r>
          </a:p>
          <a:p>
            <a:r>
              <a:rPr lang="ru" sz="1800" b="0" i="0" strike="noStrike" cap="none" spc="0" baseline="0">
                <a:solidFill>
                  <a:srgbClr val="000000"/>
                </a:solidFill>
                <a:effectLst/>
                <a:latin typeface="Calibri"/>
                <a:ea typeface="Calibri"/>
                <a:cs typeface="Calibri"/>
              </a:rPr>
              <a:t>Изменилась ли результативность работы в 2018 году по сравнению с 2019 годом?</a:t>
            </a:r>
          </a:p>
          <a:p>
            <a:r>
              <a:rPr lang="ru" sz="1800" b="0" i="0" strike="noStrike" cap="none" spc="0" baseline="0">
                <a:solidFill>
                  <a:srgbClr val="000000"/>
                </a:solidFill>
                <a:effectLst/>
                <a:latin typeface="Calibri"/>
                <a:ea typeface="Calibri"/>
                <a:cs typeface="Calibri"/>
              </a:rPr>
              <a:t>Как работает бизнес-подразделение?  </a:t>
            </a:r>
          </a:p>
          <a:p>
            <a:r>
              <a:rPr lang="ru" sz="1800" b="0" i="0" strike="noStrike" cap="none" spc="0" baseline="0">
                <a:solidFill>
                  <a:srgbClr val="000000"/>
                </a:solidFill>
                <a:effectLst/>
                <a:latin typeface="Calibri"/>
                <a:ea typeface="Calibri"/>
                <a:cs typeface="Calibri"/>
              </a:rPr>
              <a:t>Есть ли какие-либо конкретные инциденты, на которые следует обратить внимание?  </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10</a:t>
            </a:fld>
            <a:endParaRPr lang="en-US"/>
          </a:p>
        </p:txBody>
      </p:sp>
    </p:spTree>
    <p:extLst>
      <p:ext uri="{BB962C8B-B14F-4D97-AF65-F5344CB8AC3E}">
        <p14:creationId xmlns:p14="http://schemas.microsoft.com/office/powerpoint/2010/main" val="63263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68D1C1-9465-5A44-9AC6-6AEE98ABD0C6}" type="slidenum">
              <a:rPr lang="en-US" smtClean="0"/>
              <a:t>11</a:t>
            </a:fld>
            <a:endParaRPr lang="en-US"/>
          </a:p>
        </p:txBody>
      </p:sp>
    </p:spTree>
    <p:extLst>
      <p:ext uri="{BB962C8B-B14F-4D97-AF65-F5344CB8AC3E}">
        <p14:creationId xmlns:p14="http://schemas.microsoft.com/office/powerpoint/2010/main" val="3692916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 Id="rId4"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2"/>
            <a:ext cx="12191995" cy="1828800"/>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39272333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D6D4AF33-4B42-4F01-925D-36B4A3BBC6DD}"/>
              </a:ext>
            </a:extLst>
          </p:cNvPr>
          <p:cNvGrpSpPr/>
          <p:nvPr userDrawn="1"/>
        </p:nvGrpSpPr>
        <p:grpSpPr>
          <a:xfrm>
            <a:off x="3722255" y="2399730"/>
            <a:ext cx="4747491" cy="1590890"/>
            <a:chOff x="3329880" y="2399730"/>
            <a:chExt cx="4747491" cy="1590890"/>
          </a:xfrm>
        </p:grpSpPr>
        <p:sp>
          <p:nvSpPr>
            <p:cNvPr id="2" name="TextBox 1">
              <a:extLst>
                <a:ext uri="{FF2B5EF4-FFF2-40B4-BE49-F238E27FC236}">
                  <a16:creationId xmlns:a16="http://schemas.microsoft.com/office/drawing/2014/main" id="{6F0367BB-2BCA-4E40-998B-BC656008B4D0}"/>
                </a:ext>
              </a:extLst>
            </p:cNvPr>
            <p:cNvSpPr txBox="1"/>
            <p:nvPr userDrawn="1"/>
          </p:nvSpPr>
          <p:spPr>
            <a:xfrm>
              <a:off x="3327505" y="2402268"/>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pic>
          <p:nvPicPr>
            <p:cNvPr id="6" name="Picture 5">
              <a:extLst>
                <a:ext uri="{FF2B5EF4-FFF2-40B4-BE49-F238E27FC236}">
                  <a16:creationId xmlns:a16="http://schemas.microsoft.com/office/drawing/2014/main" id="{873EE3EC-8910-4DE8-98C7-79572B949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9857" y="3249956"/>
              <a:ext cx="1695654" cy="736886"/>
            </a:xfrm>
            <a:prstGeom prst="rect">
              <a:avLst/>
            </a:prstGeom>
          </p:spPr>
        </p:pic>
        <p:pic>
          <p:nvPicPr>
            <p:cNvPr id="8" name="Picture 7">
              <a:extLst>
                <a:ext uri="{FF2B5EF4-FFF2-40B4-BE49-F238E27FC236}">
                  <a16:creationId xmlns:a16="http://schemas.microsoft.com/office/drawing/2014/main" id="{57E08624-64FA-4E12-86A4-175F19CF9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9880" y="3249956"/>
              <a:ext cx="2408392" cy="740664"/>
            </a:xfrm>
            <a:prstGeom prst="rect">
              <a:avLst/>
            </a:prstGeom>
          </p:spPr>
        </p:pic>
      </p:grpSp>
    </p:spTree>
    <p:extLst>
      <p:ext uri="{BB962C8B-B14F-4D97-AF65-F5344CB8AC3E}">
        <p14:creationId xmlns:p14="http://schemas.microsoft.com/office/powerpoint/2010/main" val="22402974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F21CBD13-8B71-444C-9726-EC4027F10AA5}"/>
              </a:ext>
            </a:extLst>
          </p:cNvPr>
          <p:cNvGrpSpPr/>
          <p:nvPr/>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60BD6A82-6FC1-9349-87C2-F007E8EFFB51}"/>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id="{3A3EB890-7D6F-A948-A322-725FA4F54EFC}"/>
              </a:ext>
            </a:extLst>
          </p:cNvPr>
          <p:cNvPicPr/>
          <p:nvPr/>
        </p:nvPicPr>
        <p:blipFill>
          <a:blip r:embed="rId3"/>
          <a:stretch>
            <a:fillRect/>
          </a:stretch>
        </p:blipFill>
        <p:spPr>
          <a:xfrm>
            <a:off x="0" y="997585"/>
            <a:ext cx="2863970" cy="4831532"/>
          </a:xfrm>
          <a:prstGeom prst="rect">
            <a:avLst/>
          </a:prstGeom>
        </p:spPr>
      </p:pic>
      <p:pic>
        <p:nvPicPr>
          <p:cNvPr id="14" name="Picture 13">
            <a:extLst>
              <a:ext uri="{FF2B5EF4-FFF2-40B4-BE49-F238E27FC236}">
                <a16:creationId xmlns:a16="http://schemas.microsoft.com/office/drawing/2014/main" id="{5F3CEE22-6572-4260-A799-BE164B2D46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29117"/>
            <a:ext cx="1695654" cy="736886"/>
          </a:xfrm>
          <a:prstGeom prst="rect">
            <a:avLst/>
          </a:prstGeom>
        </p:spPr>
      </p:pic>
    </p:spTree>
    <p:extLst>
      <p:ext uri="{BB962C8B-B14F-4D97-AF65-F5344CB8AC3E}">
        <p14:creationId xmlns:p14="http://schemas.microsoft.com/office/powerpoint/2010/main" val="3520527222"/>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a16="http://schemas.microsoft.com/office/drawing/2014/main" id="{7085C1FC-41C1-A04B-B183-06BFB640C0A4}"/>
              </a:ext>
            </a:extLst>
          </p:cNvPr>
          <p:cNvSpPr/>
          <p:nvPr/>
        </p:nvSpPr>
        <p:spPr>
          <a:xfrm>
            <a:off x="0" y="2026456"/>
            <a:ext cx="12192000" cy="2573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a16="http://schemas.microsoft.com/office/drawing/2014/main" id="{320EBB63-CE04-264E-BFD0-D599E8DAB3B9}"/>
              </a:ext>
            </a:extLst>
          </p:cNvPr>
          <p:cNvSpPr/>
          <p:nvPr/>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4A957DE1-9EB5-4474-BF61-29DA9D1AEEC1}"/>
              </a:ext>
            </a:extLst>
          </p:cNvPr>
          <p:cNvPicPr/>
          <p:nvPr userDrawn="1"/>
        </p:nvPicPr>
        <p:blipFill>
          <a:blip r:embed="rId3"/>
          <a:stretch>
            <a:fillRect/>
          </a:stretch>
        </p:blipFill>
        <p:spPr>
          <a:xfrm>
            <a:off x="0" y="2026455"/>
            <a:ext cx="3011424" cy="4831532"/>
          </a:xfrm>
          <a:prstGeom prst="rect">
            <a:avLst/>
          </a:prstGeom>
        </p:spPr>
      </p:pic>
    </p:spTree>
    <p:extLst>
      <p:ext uri="{BB962C8B-B14F-4D97-AF65-F5344CB8AC3E}">
        <p14:creationId xmlns:p14="http://schemas.microsoft.com/office/powerpoint/2010/main" val="1552020770"/>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8975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1201B0DE-27B2-42C1-9995-5DE9ACE925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685" y="5908014"/>
            <a:ext cx="1695654" cy="736886"/>
          </a:xfrm>
          <a:prstGeom prst="rect">
            <a:avLst/>
          </a:prstGeom>
        </p:spPr>
      </p:pic>
    </p:spTree>
    <p:extLst>
      <p:ext uri="{BB962C8B-B14F-4D97-AF65-F5344CB8AC3E}">
        <p14:creationId xmlns:p14="http://schemas.microsoft.com/office/powerpoint/2010/main" val="3970598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98741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42841813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6299"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41533456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userDrawn="1"/>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a16="http://schemas.microsoft.com/office/drawing/2014/main" id="{3A3EB890-7D6F-A948-A322-725FA4F54EFC}"/>
              </a:ext>
            </a:extLst>
          </p:cNvPr>
          <p:cNvPicPr/>
          <p:nvPr userDrawn="1"/>
        </p:nvPicPr>
        <p:blipFill>
          <a:blip r:embed="rId3"/>
          <a:stretch>
            <a:fillRect/>
          </a:stretch>
        </p:blipFill>
        <p:spPr>
          <a:xfrm>
            <a:off x="0" y="997585"/>
            <a:ext cx="3011424" cy="4516525"/>
          </a:xfrm>
          <a:prstGeom prst="rect">
            <a:avLst/>
          </a:prstGeom>
        </p:spPr>
      </p:pic>
      <p:pic>
        <p:nvPicPr>
          <p:cNvPr id="14" name="Picture 13">
            <a:extLst>
              <a:ext uri="{FF2B5EF4-FFF2-40B4-BE49-F238E27FC236}">
                <a16:creationId xmlns:a16="http://schemas.microsoft.com/office/drawing/2014/main" id="{E31F7DBF-D17F-4E1A-8096-AD746A63C4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63116"/>
            <a:ext cx="1695654" cy="736886"/>
          </a:xfrm>
          <a:prstGeom prst="rect">
            <a:avLst/>
          </a:prstGeom>
        </p:spPr>
      </p:pic>
    </p:spTree>
    <p:extLst>
      <p:ext uri="{BB962C8B-B14F-4D97-AF65-F5344CB8AC3E}">
        <p14:creationId xmlns:p14="http://schemas.microsoft.com/office/powerpoint/2010/main" val="14664914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a16="http://schemas.microsoft.com/office/drawing/2014/main" id="{7085C1FC-41C1-A04B-B183-06BFB640C0A4}"/>
              </a:ext>
            </a:extLst>
          </p:cNvPr>
          <p:cNvSpPr/>
          <p:nvPr userDrawn="1"/>
        </p:nvSpPr>
        <p:spPr>
          <a:xfrm>
            <a:off x="0" y="2339634"/>
            <a:ext cx="12192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userDrawn="1"/>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userDrawn="1"/>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a16="http://schemas.microsoft.com/office/drawing/2014/main" id="{320EBB63-CE04-264E-BFD0-D599E8DAB3B9}"/>
              </a:ext>
            </a:extLst>
          </p:cNvPr>
          <p:cNvSpPr/>
          <p:nvPr userDrawn="1"/>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D040D7DF-4753-3948-9D1B-143196A174A5}"/>
              </a:ext>
            </a:extLst>
          </p:cNvPr>
          <p:cNvPicPr/>
          <p:nvPr userDrawn="1"/>
        </p:nvPicPr>
        <p:blipFill>
          <a:blip r:embed="rId3"/>
          <a:stretch>
            <a:fillRect/>
          </a:stretch>
        </p:blipFill>
        <p:spPr>
          <a:xfrm>
            <a:off x="0" y="2339641"/>
            <a:ext cx="3011424" cy="4516525"/>
          </a:xfrm>
          <a:prstGeom prst="rect">
            <a:avLst/>
          </a:prstGeom>
        </p:spPr>
      </p:pic>
    </p:spTree>
    <p:extLst>
      <p:ext uri="{BB962C8B-B14F-4D97-AF65-F5344CB8AC3E}">
        <p14:creationId xmlns:p14="http://schemas.microsoft.com/office/powerpoint/2010/main" val="28468318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54611382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530136D1-9A29-4FB2-9626-EEAC6A508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4973848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29AA7898-71FA-44A7-B69B-58C48D734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3885840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3D4E3ACE-D5CA-471A-A748-EC5C3CEDD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668198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09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27423123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30881232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586509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12915913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DA146602-8070-4EAE-AFA8-2AD22EBC73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176908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EC08B73-9359-4A80-9B57-21CD033B6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4906245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627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586299"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131509933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11479716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29289740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1495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31921378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p:nvPicPr>
        <p:blipFill>
          <a:blip r:embed="rId2">
            <a:alphaModFix amt="10000"/>
            <a:extLst>
              <a:ext uri="{28A0092B-C50C-407E-A947-70E740481C1C}">
                <a14:useLocalDpi xmlns:a14="http://schemas.microsoft.com/office/drawing/2010/main"/>
              </a:ext>
            </a:extLst>
          </a:blip>
          <a:srcRect r="25207" b="25243"/>
          <a:stretch>
            <a:fillRect/>
          </a:stretch>
        </p:blipFill>
        <p:spPr>
          <a:xfrm>
            <a:off x="7705063" y="3494431"/>
            <a:ext cx="4486940" cy="3363579"/>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31098418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826046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5128913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41063729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9480800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39200" y="4225137"/>
            <a:ext cx="3364992" cy="2522525"/>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userDrawn="1"/>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0711749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586299"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114792687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1" y="1495693"/>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35" y="4327248"/>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871931"/>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098" y="1"/>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7" name="Picture 26">
            <a:extLst>
              <a:ext uri="{FF2B5EF4-FFF2-40B4-BE49-F238E27FC236}">
                <a16:creationId xmlns:a16="http://schemas.microsoft.com/office/drawing/2014/main" id="{11438E99-D6D8-4D24-8924-60515464B4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6817151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1" y="1495693"/>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81154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35" y="4327248"/>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098" y="1"/>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7" name="Picture 26">
            <a:extLst>
              <a:ext uri="{FF2B5EF4-FFF2-40B4-BE49-F238E27FC236}">
                <a16:creationId xmlns:a16="http://schemas.microsoft.com/office/drawing/2014/main" id="{2BC56C6B-6821-4EA9-BFA2-30EC754E50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8789280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Blue No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1562C7-3496-534D-8AA1-6874F1DD5246}"/>
              </a:ext>
            </a:extLst>
          </p:cNvPr>
          <p:cNvSpPr/>
          <p:nvPr userDrawn="1"/>
        </p:nvSpPr>
        <p:spPr>
          <a:xfrm>
            <a:off x="0" y="1"/>
            <a:ext cx="12192000" cy="5257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ight Triangle 27">
            <a:extLst>
              <a:ext uri="{FF2B5EF4-FFF2-40B4-BE49-F238E27FC236}">
                <a16:creationId xmlns:a16="http://schemas.microsoft.com/office/drawing/2014/main" id="{AFBE8925-6173-3C47-80D3-4A3D83520AD1}"/>
              </a:ext>
            </a:extLst>
          </p:cNvPr>
          <p:cNvSpPr/>
          <p:nvPr userDrawn="1"/>
        </p:nvSpPr>
        <p:spPr>
          <a:xfrm rot="16200000">
            <a:off x="7486325" y="552127"/>
            <a:ext cx="4033433" cy="5377911"/>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ight Triangle 32">
            <a:extLst>
              <a:ext uri="{FF2B5EF4-FFF2-40B4-BE49-F238E27FC236}">
                <a16:creationId xmlns:a16="http://schemas.microsoft.com/office/drawing/2014/main" id="{3DB36C37-50D1-FC44-892A-A8EEB13543E5}"/>
              </a:ext>
            </a:extLst>
          </p:cNvPr>
          <p:cNvSpPr/>
          <p:nvPr userDrawn="1"/>
        </p:nvSpPr>
        <p:spPr>
          <a:xfrm rot="16200000">
            <a:off x="8971242" y="2037042"/>
            <a:ext cx="2760649" cy="36808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accent1"/>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pic>
        <p:nvPicPr>
          <p:cNvPr id="9" name="Picture 8">
            <a:extLst>
              <a:ext uri="{FF2B5EF4-FFF2-40B4-BE49-F238E27FC236}">
                <a16:creationId xmlns:a16="http://schemas.microsoft.com/office/drawing/2014/main" id="{817E6349-786D-478B-ACC9-F58C708A2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744" y="5663913"/>
            <a:ext cx="1695654" cy="736886"/>
          </a:xfrm>
          <a:prstGeom prst="rect">
            <a:avLst/>
          </a:prstGeom>
        </p:spPr>
      </p:pic>
    </p:spTree>
    <p:extLst>
      <p:ext uri="{BB962C8B-B14F-4D97-AF65-F5344CB8AC3E}">
        <p14:creationId xmlns:p14="http://schemas.microsoft.com/office/powerpoint/2010/main" val="11588539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Gray No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1562C7-3496-534D-8AA1-6874F1DD5246}"/>
              </a:ext>
            </a:extLst>
          </p:cNvPr>
          <p:cNvSpPr/>
          <p:nvPr userDrawn="1"/>
        </p:nvSpPr>
        <p:spPr>
          <a:xfrm>
            <a:off x="0" y="1"/>
            <a:ext cx="12192000" cy="5257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CDF4FF36-6619-5D4F-A0DA-D27F09CDA2EE}"/>
              </a:ext>
            </a:extLst>
          </p:cNvPr>
          <p:cNvSpPr/>
          <p:nvPr userDrawn="1"/>
        </p:nvSpPr>
        <p:spPr>
          <a:xfrm>
            <a:off x="0" y="4800599"/>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a:extLst>
              <a:ext uri="{FF2B5EF4-FFF2-40B4-BE49-F238E27FC236}">
                <a16:creationId xmlns:a16="http://schemas.microsoft.com/office/drawing/2014/main" id="{69B3D2F0-6DC6-CC45-AA81-6A648E4AD923}"/>
              </a:ext>
            </a:extLst>
          </p:cNvPr>
          <p:cNvSpPr/>
          <p:nvPr userDrawn="1"/>
        </p:nvSpPr>
        <p:spPr>
          <a:xfrm rot="16200000">
            <a:off x="7486325" y="552127"/>
            <a:ext cx="4033433" cy="5377911"/>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Triangle 11">
            <a:extLst>
              <a:ext uri="{FF2B5EF4-FFF2-40B4-BE49-F238E27FC236}">
                <a16:creationId xmlns:a16="http://schemas.microsoft.com/office/drawing/2014/main" id="{A8020009-FD3A-394E-8846-FD6E087F84CE}"/>
              </a:ext>
            </a:extLst>
          </p:cNvPr>
          <p:cNvSpPr/>
          <p:nvPr userDrawn="1"/>
        </p:nvSpPr>
        <p:spPr>
          <a:xfrm rot="16200000">
            <a:off x="8971242" y="2037042"/>
            <a:ext cx="2760649" cy="36808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 </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599"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pic>
        <p:nvPicPr>
          <p:cNvPr id="14" name="Picture 13">
            <a:extLst>
              <a:ext uri="{FF2B5EF4-FFF2-40B4-BE49-F238E27FC236}">
                <a16:creationId xmlns:a16="http://schemas.microsoft.com/office/drawing/2014/main" id="{DD3491AC-945F-4AC5-9E7B-334213A8C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744" y="5663913"/>
            <a:ext cx="1695654" cy="736886"/>
          </a:xfrm>
          <a:prstGeom prst="rect">
            <a:avLst/>
          </a:prstGeom>
        </p:spPr>
      </p:pic>
    </p:spTree>
    <p:extLst>
      <p:ext uri="{BB962C8B-B14F-4D97-AF65-F5344CB8AC3E}">
        <p14:creationId xmlns:p14="http://schemas.microsoft.com/office/powerpoint/2010/main" val="16751323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1 Column White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912F42F-9082-CF4F-B403-029FB86FC3B9}"/>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C0D62AC-7173-7B47-A38D-EB667C8A8F2A}"/>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2B008092-5BC7-44BD-9F76-D515D2B33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40324988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2 Column White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912F42F-9082-CF4F-B403-029FB86FC3B9}"/>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C0D62AC-7173-7B47-A38D-EB667C8A8F2A}"/>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7" name="Text Placeholder 16">
            <a:extLst>
              <a:ext uri="{FF2B5EF4-FFF2-40B4-BE49-F238E27FC236}">
                <a16:creationId xmlns:a16="http://schemas.microsoft.com/office/drawing/2014/main" id="{F2C0C67B-4F3F-1840-8BBE-DB49683DA1D4}"/>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6BD2CD9B-F58A-498B-A9E1-A2EC210DF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254773801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cxnSp>
        <p:nvCxnSpPr>
          <p:cNvPr id="4" name="Straight Connector 3">
            <a:extLst>
              <a:ext uri="{FF2B5EF4-FFF2-40B4-BE49-F238E27FC236}">
                <a16:creationId xmlns:a16="http://schemas.microsoft.com/office/drawing/2014/main" id="{2025739E-1AFB-0849-9DDC-F865EB8754C8}"/>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userDrawn="1"/>
        </p:nvPicPr>
        <p:blipFill>
          <a:blip r:embed="rId3"/>
          <a:stretch>
            <a:fillRect/>
          </a:stretch>
        </p:blipFill>
        <p:spPr>
          <a:xfrm>
            <a:off x="11153743" y="6341737"/>
            <a:ext cx="84667" cy="139700"/>
          </a:xfrm>
          <a:prstGeom prst="rect">
            <a:avLst/>
          </a:prstGeom>
        </p:spPr>
      </p:pic>
      <p:pic>
        <p:nvPicPr>
          <p:cNvPr id="13" name="Picture 12">
            <a:extLst>
              <a:ext uri="{FF2B5EF4-FFF2-40B4-BE49-F238E27FC236}">
                <a16:creationId xmlns:a16="http://schemas.microsoft.com/office/drawing/2014/main" id="{BBC08B41-E51D-45B9-80E9-1C67057781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99563724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userDrawn="1"/>
        </p:nvPicPr>
        <p:blipFill>
          <a:blip r:embed="rId2"/>
          <a:stretch>
            <a:fillRect/>
          </a:stretch>
        </p:blipFill>
        <p:spPr>
          <a:xfrm>
            <a:off x="11153743" y="6341737"/>
            <a:ext cx="84667" cy="139700"/>
          </a:xfrm>
          <a:prstGeom prst="rect">
            <a:avLst/>
          </a:prstGeom>
        </p:spPr>
      </p:pic>
      <p:pic>
        <p:nvPicPr>
          <p:cNvPr id="14" name="Picture 13">
            <a:extLst>
              <a:ext uri="{FF2B5EF4-FFF2-40B4-BE49-F238E27FC236}">
                <a16:creationId xmlns:a16="http://schemas.microsoft.com/office/drawing/2014/main" id="{E699B8DB-50E1-4510-8B55-7BC4AA0A4DCC}"/>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pic>
        <p:nvPicPr>
          <p:cNvPr id="15" name="Picture 14">
            <a:extLst>
              <a:ext uri="{FF2B5EF4-FFF2-40B4-BE49-F238E27FC236}">
                <a16:creationId xmlns:a16="http://schemas.microsoft.com/office/drawing/2014/main" id="{C8BF7032-76E1-42E1-99E2-D47341A346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4918228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598"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1"/>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54"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17"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507539CE-2D7E-46A5-B79C-C5E9D469BB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16798288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1608A-3890-EB4F-9BA9-373EB843A3C0}"/>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8827008" y="4335475"/>
            <a:ext cx="3364992" cy="2522525"/>
          </a:xfrm>
          <a:prstGeom prst="rect">
            <a:avLst/>
          </a:prstGeom>
        </p:spPr>
      </p:pic>
      <p:cxnSp>
        <p:nvCxnSpPr>
          <p:cNvPr id="5" name="Straight Connector 4">
            <a:extLst>
              <a:ext uri="{FF2B5EF4-FFF2-40B4-BE49-F238E27FC236}">
                <a16:creationId xmlns:a16="http://schemas.microsoft.com/office/drawing/2014/main" id="{D8387CB6-E8C2-654D-8756-5A87C4FBDB15}"/>
              </a:ext>
            </a:extLst>
          </p:cNvPr>
          <p:cNvCxnSpPr/>
          <p:nvPr userDrawn="1"/>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userDrawn="1"/>
        </p:nvPicPr>
        <p:blipFill>
          <a:blip r:embed="rId3"/>
          <a:stretch>
            <a:fillRect/>
          </a:stretch>
        </p:blipFill>
        <p:spPr>
          <a:xfrm>
            <a:off x="11153745" y="6341737"/>
            <a:ext cx="84667" cy="139700"/>
          </a:xfrm>
          <a:prstGeom prst="rect">
            <a:avLst/>
          </a:prstGeom>
        </p:spPr>
      </p:pic>
    </p:spTree>
    <p:extLst>
      <p:ext uri="{BB962C8B-B14F-4D97-AF65-F5344CB8AC3E}">
        <p14:creationId xmlns:p14="http://schemas.microsoft.com/office/powerpoint/2010/main" val="112028802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1"/>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54"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17"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pic>
        <p:nvPicPr>
          <p:cNvPr id="22" name="Picture 21">
            <a:extLst>
              <a:ext uri="{FF2B5EF4-FFF2-40B4-BE49-F238E27FC236}">
                <a16:creationId xmlns:a16="http://schemas.microsoft.com/office/drawing/2014/main" id="{753DBB2E-D445-404C-A6C1-10604F60E2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30642735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26"/>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3" y="6341737"/>
            <a:ext cx="84667" cy="139700"/>
          </a:xfrm>
          <a:prstGeom prst="rect">
            <a:avLst/>
          </a:prstGeom>
        </p:spPr>
      </p:pic>
      <p:pic>
        <p:nvPicPr>
          <p:cNvPr id="8" name="Picture 7">
            <a:extLst>
              <a:ext uri="{FF2B5EF4-FFF2-40B4-BE49-F238E27FC236}">
                <a16:creationId xmlns:a16="http://schemas.microsoft.com/office/drawing/2014/main" id="{A3C02F52-5726-4450-9852-81AC55641D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13" y="5912040"/>
            <a:ext cx="1695654" cy="736886"/>
          </a:xfrm>
          <a:prstGeom prst="rect">
            <a:avLst/>
          </a:prstGeom>
        </p:spPr>
      </p:pic>
    </p:spTree>
    <p:extLst>
      <p:ext uri="{BB962C8B-B14F-4D97-AF65-F5344CB8AC3E}">
        <p14:creationId xmlns:p14="http://schemas.microsoft.com/office/powerpoint/2010/main" val="15254450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ilit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980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7231455D-A37E-E549-8BA1-46984F0DD1EF}"/>
              </a:ext>
            </a:extLst>
          </p:cNvPr>
          <p:cNvSpPr txBox="1"/>
          <p:nvPr userDrawn="1"/>
        </p:nvSpPr>
        <p:spPr>
          <a:xfrm>
            <a:off x="4876800" y="6122606"/>
            <a:ext cx="6705600" cy="457200"/>
          </a:xfrm>
          <a:prstGeom prst="rect">
            <a:avLst/>
          </a:prstGeom>
          <a:noFill/>
        </p:spPr>
        <p:txBody>
          <a:bodyPr wrap="none" lIns="0" tIns="0" rIns="0" bIns="0" rtlCol="0" anchor="b">
            <a:noAutofit/>
          </a:bodyPr>
          <a:lstStyle/>
          <a:p>
            <a:pPr marL="0" marR="0" lvl="0" indent="0" algn="r" defTabSz="457200" rtl="0" eaLnBrk="1" fontAlgn="auto" latinLnBrk="0" hangingPunct="1">
              <a:lnSpc>
                <a:spcPts val="1600"/>
              </a:lnSpc>
              <a:spcBef>
                <a:spcPct val="0"/>
              </a:spcBef>
              <a:spcAft>
                <a:spcPct val="0"/>
              </a:spcAft>
              <a:buClrTx/>
              <a:buSzTx/>
              <a:buFontTx/>
              <a:buNone/>
              <a:defRPr/>
            </a:pPr>
            <a:r>
              <a:rPr lang="ru" sz="1000" b="1" i="0" strike="noStrike" cap="none" spc="0" baseline="0">
                <a:solidFill>
                  <a:srgbClr val="035F1D"/>
                </a:solidFill>
                <a:effectLst/>
                <a:latin typeface="Arial"/>
                <a:ea typeface="Arial"/>
                <a:cs typeface="Arial"/>
              </a:rPr>
              <a:t>mauserpackaging.com</a:t>
            </a:r>
          </a:p>
          <a:p>
            <a:pPr algn="r">
              <a:lnSpc>
                <a:spcPts val="1600"/>
              </a:lnSpc>
              <a:spcBef>
                <a:spcPct val="0"/>
              </a:spcBef>
              <a:spcAft>
                <a:spcPct val="0"/>
              </a:spcAft>
            </a:pPr>
            <a:r>
              <a:rPr lang="ru" sz="800" b="0" i="0" strike="noStrike" cap="none" spc="0" baseline="0">
                <a:solidFill>
                  <a:srgbClr val="5B6771"/>
                </a:solidFill>
                <a:effectLst/>
                <a:latin typeface="Arial"/>
                <a:ea typeface="Arial"/>
                <a:cs typeface="Arial"/>
              </a:rPr>
              <a:t>©2019 Mauser Apprenticeship Program является зарегистрированным товарным знаком Mauser, LP. Все права защищены.</a:t>
            </a:r>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6297" y="3139150"/>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pic>
        <p:nvPicPr>
          <p:cNvPr id="7" name="Picture 6">
            <a:extLst>
              <a:ext uri="{FF2B5EF4-FFF2-40B4-BE49-F238E27FC236}">
                <a16:creationId xmlns:a16="http://schemas.microsoft.com/office/drawing/2014/main" id="{F7A82D12-9A81-4DB3-A5A2-0CE77F551B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7140761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25DF93CD-45D3-4D6A-8A2C-F66053777B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6694709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5EF427DB-70C2-4949-8096-469A7FC97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50196755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249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EC9AE302-CA96-442E-A386-412CABFFEEEC}"/>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5223506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9145E229-6E8A-47EE-B287-1BADECA65108}"/>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325907084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29336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840209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142284558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61364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454C150E-FD2A-46BA-9C4C-DECF858C7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5363955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1C658C2-C972-4341-B6BE-7CC179FC16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894750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7A7BB026-19FB-4C4A-A301-769295F02699}"/>
              </a:ext>
            </a:extLst>
          </p:cNvPr>
          <p:cNvSpPr txBox="1"/>
          <p:nvPr userDrawn="1"/>
        </p:nvSpPr>
        <p:spPr>
          <a:xfrm>
            <a:off x="3660570"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grpSp>
        <p:nvGrpSpPr>
          <p:cNvPr id="8" name="Group 7">
            <a:extLst>
              <a:ext uri="{FF2B5EF4-FFF2-40B4-BE49-F238E27FC236}">
                <a16:creationId xmlns:a16="http://schemas.microsoft.com/office/drawing/2014/main" id="{0651FFD5-09C1-4BD7-A0C3-BC6C36714D35}"/>
              </a:ext>
            </a:extLst>
          </p:cNvPr>
          <p:cNvGrpSpPr/>
          <p:nvPr userDrawn="1"/>
        </p:nvGrpSpPr>
        <p:grpSpPr>
          <a:xfrm>
            <a:off x="3673874" y="3819162"/>
            <a:ext cx="4725631" cy="740664"/>
            <a:chOff x="3759075" y="3819162"/>
            <a:chExt cx="4725631" cy="740664"/>
          </a:xfrm>
        </p:grpSpPr>
        <p:pic>
          <p:nvPicPr>
            <p:cNvPr id="9" name="Picture 8">
              <a:extLst>
                <a:ext uri="{FF2B5EF4-FFF2-40B4-BE49-F238E27FC236}">
                  <a16:creationId xmlns:a16="http://schemas.microsoft.com/office/drawing/2014/main" id="{ABB43229-6BB9-479A-B2B2-13940023A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10" name="Picture 9">
              <a:extLst>
                <a:ext uri="{FF2B5EF4-FFF2-40B4-BE49-F238E27FC236}">
                  <a16:creationId xmlns:a16="http://schemas.microsoft.com/office/drawing/2014/main" id="{548F5D53-9F9D-4807-89A3-B9FEAC39A3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14590039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720524"/>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C068A89C-BA50-4483-AC9F-065887ECDE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27061727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1B61F303-67DF-4475-BF2A-399F38F138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20245139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3870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734CDE7F-B57A-4378-AA29-A38775ABF94D}"/>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3019691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370B95D7-038E-4C43-9AD6-A696F9EDD7FE}"/>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17033793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818389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571390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426871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EFAAC18F-FD2D-4F4E-AE86-B24C6517C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35952427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8F1BE37A-D955-4DE6-8D48-45D67E5C5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9413081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88A32A3B-7EB1-4974-9C63-D2294461F301}"/>
              </a:ext>
            </a:extLst>
          </p:cNvPr>
          <p:cNvSpPr txBox="1"/>
          <p:nvPr userDrawn="1"/>
        </p:nvSpPr>
        <p:spPr>
          <a:xfrm>
            <a:off x="3660570"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grpSp>
        <p:nvGrpSpPr>
          <p:cNvPr id="8" name="Group 7">
            <a:extLst>
              <a:ext uri="{FF2B5EF4-FFF2-40B4-BE49-F238E27FC236}">
                <a16:creationId xmlns:a16="http://schemas.microsoft.com/office/drawing/2014/main" id="{D8DD7595-F9EC-4C83-AAAD-EB722F42BF9D}"/>
              </a:ext>
            </a:extLst>
          </p:cNvPr>
          <p:cNvGrpSpPr/>
          <p:nvPr userDrawn="1"/>
        </p:nvGrpSpPr>
        <p:grpSpPr>
          <a:xfrm>
            <a:off x="3673874" y="3819162"/>
            <a:ext cx="4725631" cy="740664"/>
            <a:chOff x="3759075" y="3819162"/>
            <a:chExt cx="4725631" cy="740664"/>
          </a:xfrm>
        </p:grpSpPr>
        <p:pic>
          <p:nvPicPr>
            <p:cNvPr id="9" name="Picture 8">
              <a:extLst>
                <a:ext uri="{FF2B5EF4-FFF2-40B4-BE49-F238E27FC236}">
                  <a16:creationId xmlns:a16="http://schemas.microsoft.com/office/drawing/2014/main" id="{9F9F6B9E-D110-4D0E-BDD0-5723F86FE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10" name="Picture 9">
              <a:extLst>
                <a:ext uri="{FF2B5EF4-FFF2-40B4-BE49-F238E27FC236}">
                  <a16:creationId xmlns:a16="http://schemas.microsoft.com/office/drawing/2014/main" id="{836CFAAB-50C2-4DF3-8FA5-AD6A3B4C5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42388550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7647DAD6-BD6C-4AB7-8367-3B6FBDF8F4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83573765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14965640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68143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1 Column White Header wWatermar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25739E-1AFB-0849-9DDC-F865EB8754C8}"/>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30E080A-73B6-B44E-8722-39C1A8B86202}"/>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3EBAACCB-CB28-D140-A9C1-1925B5ADBFDC}"/>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88BCF628-DE25-BD4A-8B49-09BA9E6EA6CB}"/>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a16="http://schemas.microsoft.com/office/drawing/2014/main" id="{D7C55AF9-578A-3441-B006-3BD322DEFE9B}"/>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1" name="Picture 10">
            <a:extLst>
              <a:ext uri="{FF2B5EF4-FFF2-40B4-BE49-F238E27FC236}">
                <a16:creationId xmlns:a16="http://schemas.microsoft.com/office/drawing/2014/main" id="{114ED695-F087-4A1A-AA28-F2BC0C6A950B}"/>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2467401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2 Column White Header wWatermar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387CB6-E8C2-654D-8756-5A87C4FBDB15}"/>
              </a:ext>
            </a:extLst>
          </p:cNvPr>
          <p:cNvCxnSpPr/>
          <p:nvPr/>
        </p:nvCxnSpPr>
        <p:spPr>
          <a:xfrm>
            <a:off x="609600" y="1034716"/>
            <a:ext cx="115824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2E5F703-5091-A847-88F4-A8C7A04D1527}"/>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a16="http://schemas.microsoft.com/office/drawing/2014/main" id="{A3F5AF5F-30F7-6C48-9F39-3317310ED8A0}"/>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a16="http://schemas.microsoft.com/office/drawing/2014/main" id="{F4AA09F5-FEE0-E545-8554-DF5A1FA8B2BD}"/>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a16="http://schemas.microsoft.com/office/drawing/2014/main" id="{2D42127C-927D-794E-B327-450409200FB0}"/>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a16="http://schemas.microsoft.com/office/drawing/2014/main" id="{CB0E5CA5-7D32-8248-B1D0-C510714D75E3}"/>
              </a:ext>
            </a:extLst>
          </p:cNvPr>
          <p:cNvPicPr>
            <a:picLocks noChangeAspect="1"/>
          </p:cNvPicPr>
          <p:nvPr/>
        </p:nvPicPr>
        <p:blipFill>
          <a:blip r:embed="rId2"/>
          <a:stretch>
            <a:fillRect/>
          </a:stretch>
        </p:blipFill>
        <p:spPr>
          <a:xfrm>
            <a:off x="11153745" y="6341737"/>
            <a:ext cx="84667" cy="139700"/>
          </a:xfrm>
          <a:prstGeom prst="rect">
            <a:avLst/>
          </a:prstGeom>
        </p:spPr>
      </p:pic>
      <p:pic>
        <p:nvPicPr>
          <p:cNvPr id="12" name="Picture 11">
            <a:extLst>
              <a:ext uri="{FF2B5EF4-FFF2-40B4-BE49-F238E27FC236}">
                <a16:creationId xmlns:a16="http://schemas.microsoft.com/office/drawing/2014/main" id="{47070022-E0CD-4F04-94D7-FEAEA8BF9CCA}"/>
              </a:ext>
            </a:extLst>
          </p:cNvPr>
          <p:cNvPicPr>
            <a:picLocks noChangeAspect="1"/>
          </p:cNvPicPr>
          <p:nvPr userDrawn="1"/>
        </p:nvPicPr>
        <p:blipFill>
          <a:blip r:embed="rId3">
            <a:alphaModFix amt="10000"/>
            <a:extLst>
              <a:ext uri="{28A0092B-C50C-407E-A947-70E740481C1C}">
                <a14:useLocalDpi xmlns:a14="http://schemas.microsoft.com/office/drawing/2010/main"/>
              </a:ext>
            </a:extLst>
          </a:blip>
          <a:srcRect r="25207" b="25243"/>
          <a:stretch>
            <a:fillRect/>
          </a:stretch>
        </p:blipFill>
        <p:spPr>
          <a:xfrm>
            <a:off x="8839200" y="3494423"/>
            <a:ext cx="3352799" cy="3363575"/>
          </a:xfrm>
          <a:prstGeom prst="rect">
            <a:avLst/>
          </a:prstGeom>
        </p:spPr>
      </p:pic>
    </p:spTree>
    <p:extLst>
      <p:ext uri="{BB962C8B-B14F-4D97-AF65-F5344CB8AC3E}">
        <p14:creationId xmlns:p14="http://schemas.microsoft.com/office/powerpoint/2010/main" val="27177269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59515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4" y="5833872"/>
            <a:ext cx="2260872" cy="736886"/>
          </a:xfrm>
          <a:prstGeom prst="rect">
            <a:avLst/>
          </a:prstGeom>
        </p:spPr>
      </p:pic>
    </p:spTree>
    <p:extLst>
      <p:ext uri="{BB962C8B-B14F-4D97-AF65-F5344CB8AC3E}">
        <p14:creationId xmlns:p14="http://schemas.microsoft.com/office/powerpoint/2010/main" val="40879177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a16="http://schemas.microsoft.com/office/drawing/2014/main" id="{030D2AF1-BDE0-E44E-A610-99134888AE32}"/>
              </a:ext>
            </a:extLst>
          </p:cNvPr>
          <p:cNvPicPr>
            <a:picLocks noChangeAspect="1"/>
          </p:cNvPicPr>
          <p:nvPr/>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3B65E7B8-C0C7-164D-A231-B6D9764552A8}"/>
              </a:ext>
            </a:extLst>
          </p:cNvPr>
          <p:cNvGrpSpPr/>
          <p:nvPr/>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EE06F5F4-C32C-F945-973E-FB7AA97FBEE6}"/>
                </a:ext>
              </a:extLst>
            </p:cNvPr>
            <p:cNvSpPr/>
            <p:nvPr/>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a16="http://schemas.microsoft.com/office/drawing/2014/main" id="{F0705439-0F6A-464D-97A1-B12E042C4743}"/>
              </a:ext>
            </a:extLst>
          </p:cNvPr>
          <p:cNvSpPr/>
          <p:nvPr/>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96319205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C1AD2FB-17C2-FD4D-B3DC-40E254B83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BAE823E2-025F-4EEC-9E7E-5C02CBACC2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58738787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 y="0"/>
            <a:ext cx="12191992" cy="1813300"/>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DDE490F8-F23F-4EFA-AD40-FC91C1D68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00621978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6F0367BB-2BCA-4E40-998B-BC656008B4D0}"/>
              </a:ext>
            </a:extLst>
          </p:cNvPr>
          <p:cNvSpPr txBox="1"/>
          <p:nvPr/>
        </p:nvSpPr>
        <p:spPr>
          <a:xfrm>
            <a:off x="3660570" y="3139154"/>
            <a:ext cx="4752239" cy="579699"/>
          </a:xfrm>
          <a:prstGeom prst="rect">
            <a:avLst/>
          </a:prstGeom>
          <a:noFill/>
        </p:spPr>
        <p:txBody>
          <a:bodyPr wrap="square" lIns="0" rIns="0" rtlCol="0" anchor="ctr">
            <a:spAutoFit/>
          </a:bodyPr>
          <a:lstStyle/>
          <a:p>
            <a:pPr algn="ctr"/>
            <a:r>
              <a:rPr lang="ru" sz="3200" b="1" i="0" strike="noStrike" cap="none" spc="0" baseline="0">
                <a:solidFill>
                  <a:srgbClr val="035F1D"/>
                </a:solidFill>
                <a:effectLst/>
                <a:latin typeface="Arial"/>
                <a:ea typeface="Arial"/>
                <a:cs typeface="Arial"/>
              </a:rPr>
              <a:t>СПАСИБО!</a:t>
            </a:r>
          </a:p>
        </p:txBody>
      </p:sp>
      <p:grpSp>
        <p:nvGrpSpPr>
          <p:cNvPr id="4" name="Group 3">
            <a:extLst>
              <a:ext uri="{FF2B5EF4-FFF2-40B4-BE49-F238E27FC236}">
                <a16:creationId xmlns:a16="http://schemas.microsoft.com/office/drawing/2014/main" id="{213837FA-0741-4F27-8053-7D2669590A4C}"/>
              </a:ext>
            </a:extLst>
          </p:cNvPr>
          <p:cNvGrpSpPr/>
          <p:nvPr userDrawn="1"/>
        </p:nvGrpSpPr>
        <p:grpSpPr>
          <a:xfrm>
            <a:off x="3673874" y="3819162"/>
            <a:ext cx="4725631" cy="740664"/>
            <a:chOff x="3759075" y="3819162"/>
            <a:chExt cx="4725631" cy="740664"/>
          </a:xfrm>
        </p:grpSpPr>
        <p:pic>
          <p:nvPicPr>
            <p:cNvPr id="6" name="Picture 5">
              <a:extLst>
                <a:ext uri="{FF2B5EF4-FFF2-40B4-BE49-F238E27FC236}">
                  <a16:creationId xmlns:a16="http://schemas.microsoft.com/office/drawing/2014/main" id="{347B7330-23F7-4539-B9C7-B72CCBE09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052" y="3819162"/>
              <a:ext cx="1695654" cy="736886"/>
            </a:xfrm>
            <a:prstGeom prst="rect">
              <a:avLst/>
            </a:prstGeom>
          </p:spPr>
        </p:pic>
        <p:pic>
          <p:nvPicPr>
            <p:cNvPr id="8" name="Picture 7">
              <a:extLst>
                <a:ext uri="{FF2B5EF4-FFF2-40B4-BE49-F238E27FC236}">
                  <a16:creationId xmlns:a16="http://schemas.microsoft.com/office/drawing/2014/main" id="{19183FCC-DE76-4454-918B-4D0CDFCE8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9075" y="3819162"/>
              <a:ext cx="2408392" cy="740664"/>
            </a:xfrm>
            <a:prstGeom prst="rect">
              <a:avLst/>
            </a:prstGeom>
          </p:spPr>
        </p:pic>
      </p:grpSp>
    </p:spTree>
    <p:extLst>
      <p:ext uri="{BB962C8B-B14F-4D97-AF65-F5344CB8AC3E}">
        <p14:creationId xmlns:p14="http://schemas.microsoft.com/office/powerpoint/2010/main" val="87329933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 name="Group 3">
            <a:extLst>
              <a:ext uri="{FF2B5EF4-FFF2-40B4-BE49-F238E27FC236}">
                <a16:creationId xmlns:a16="http://schemas.microsoft.com/office/drawing/2014/main" id="{F21CBD13-8B71-444C-9726-EC4027F10AA5}"/>
              </a:ext>
            </a:extLst>
          </p:cNvPr>
          <p:cNvGrpSpPr/>
          <p:nvPr/>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60BD6A82-6FC1-9349-87C2-F007E8EFFB51}"/>
                </a:ext>
              </a:extLst>
            </p:cNvPr>
            <p:cNvSpPr/>
            <p:nvPr/>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p:nvPicPr>
        <p:blipFill>
          <a:blip r:embed="rId3"/>
          <a:stretch>
            <a:fillRect/>
          </a:stretch>
        </p:blipFill>
        <p:spPr>
          <a:xfrm>
            <a:off x="0" y="997585"/>
            <a:ext cx="2863970" cy="4831532"/>
          </a:xfrm>
          <a:prstGeom prst="rect">
            <a:avLst/>
          </a:prstGeom>
        </p:spPr>
      </p:pic>
      <p:pic>
        <p:nvPicPr>
          <p:cNvPr id="14" name="Picture 13">
            <a:extLst>
              <a:ext uri="{FF2B5EF4-FFF2-40B4-BE49-F238E27FC236}">
                <a16:creationId xmlns:a16="http://schemas.microsoft.com/office/drawing/2014/main" id="{5F3CEE22-6572-4260-A799-BE164B2D46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29117"/>
            <a:ext cx="1695654" cy="736886"/>
          </a:xfrm>
          <a:prstGeom prst="rect">
            <a:avLst/>
          </a:prstGeom>
        </p:spPr>
      </p:pic>
    </p:spTree>
    <p:extLst>
      <p:ext uri="{BB962C8B-B14F-4D97-AF65-F5344CB8AC3E}">
        <p14:creationId xmlns:p14="http://schemas.microsoft.com/office/powerpoint/2010/main" val="1204231639"/>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dirty="0"/>
              <a:t>CLICK TO INSERT PICTURE</a:t>
            </a:r>
          </a:p>
        </p:txBody>
      </p:sp>
      <p:sp>
        <p:nvSpPr>
          <p:cNvPr id="4" name="Rectangle 3">
            <a:extLst>
              <a:ext uri="{FF2B5EF4-FFF2-40B4-BE49-F238E27FC236}">
                <a16:creationId xmlns:a16="http://schemas.microsoft.com/office/drawing/2014/main" id="{7085C1FC-41C1-A04B-B183-06BFB640C0A4}"/>
              </a:ext>
            </a:extLst>
          </p:cNvPr>
          <p:cNvSpPr/>
          <p:nvPr/>
        </p:nvSpPr>
        <p:spPr>
          <a:xfrm>
            <a:off x="0" y="2026456"/>
            <a:ext cx="12192000" cy="2573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11" name="Right Triangle 10">
            <a:extLst>
              <a:ext uri="{FF2B5EF4-FFF2-40B4-BE49-F238E27FC236}">
                <a16:creationId xmlns:a16="http://schemas.microsoft.com/office/drawing/2014/main" id="{320EBB63-CE04-264E-BFD0-D599E8DAB3B9}"/>
              </a:ext>
            </a:extLst>
          </p:cNvPr>
          <p:cNvSpPr/>
          <p:nvPr/>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4A957DE1-9EB5-4474-BF61-29DA9D1AEEC1}"/>
              </a:ext>
            </a:extLst>
          </p:cNvPr>
          <p:cNvPicPr>
            <a:picLocks/>
          </p:cNvPicPr>
          <p:nvPr userDrawn="1"/>
        </p:nvPicPr>
        <p:blipFill>
          <a:blip r:embed="rId3"/>
          <a:stretch>
            <a:fillRect/>
          </a:stretch>
        </p:blipFill>
        <p:spPr>
          <a:xfrm>
            <a:off x="0" y="2026455"/>
            <a:ext cx="3011424" cy="4831532"/>
          </a:xfrm>
          <a:prstGeom prst="rect">
            <a:avLst/>
          </a:prstGeom>
        </p:spPr>
      </p:pic>
    </p:spTree>
    <p:extLst>
      <p:ext uri="{BB962C8B-B14F-4D97-AF65-F5344CB8AC3E}">
        <p14:creationId xmlns:p14="http://schemas.microsoft.com/office/powerpoint/2010/main" val="2815176174"/>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Titl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627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1201B0DE-27B2-42C1-9995-5DE9ACE925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685" y="5908014"/>
            <a:ext cx="1695654" cy="736886"/>
          </a:xfrm>
          <a:prstGeom prst="rect">
            <a:avLst/>
          </a:prstGeom>
        </p:spPr>
      </p:pic>
    </p:spTree>
    <p:extLst>
      <p:ext uri="{BB962C8B-B14F-4D97-AF65-F5344CB8AC3E}">
        <p14:creationId xmlns:p14="http://schemas.microsoft.com/office/powerpoint/2010/main" val="4202968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7"/>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8C1AD2FB-17C2-FD4D-B3DC-40E254B83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
            <a:ext cx="12192000" cy="1813287"/>
          </a:xfrm>
          <a:prstGeom prst="rect">
            <a:avLst/>
          </a:prstGeom>
        </p:spPr>
      </p:pic>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140A3D47-328F-4D71-A6F8-5D00584BAC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1879213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0" name="Subtitle 2">
            <a:extLst>
              <a:ext uri="{FF2B5EF4-FFF2-40B4-BE49-F238E27FC236}">
                <a16:creationId xmlns:a16="http://schemas.microsoft.com/office/drawing/2014/main" id="{4587E115-D074-874C-BF0B-D3C1354D29AA}"/>
              </a:ext>
            </a:extLst>
          </p:cNvPr>
          <p:cNvSpPr>
            <a:spLocks noGrp="1"/>
          </p:cNvSpPr>
          <p:nvPr>
            <p:ph type="subTitle" idx="1" hasCustomPrompt="1"/>
          </p:nvPr>
        </p:nvSpPr>
        <p:spPr>
          <a:xfrm>
            <a:off x="609606" y="1371600"/>
            <a:ext cx="109727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1931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 y="-1"/>
            <a:ext cx="12191992" cy="1720537"/>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184" y="5956259"/>
            <a:ext cx="2260872" cy="736886"/>
          </a:xfrm>
          <a:prstGeom prst="rect">
            <a:avLst/>
          </a:prstGeom>
        </p:spPr>
      </p:pic>
    </p:spTree>
    <p:extLst>
      <p:ext uri="{BB962C8B-B14F-4D97-AF65-F5344CB8AC3E}">
        <p14:creationId xmlns:p14="http://schemas.microsoft.com/office/powerpoint/2010/main" val="316096370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9057D279-419F-924C-871A-B655670DF0F6}"/>
              </a:ext>
            </a:extLst>
          </p:cNvPr>
          <p:cNvSpPr>
            <a:spLocks noGrp="1"/>
          </p:cNvSpPr>
          <p:nvPr>
            <p:ph type="sldNum" sz="quarter" idx="4"/>
          </p:nvPr>
        </p:nvSpPr>
        <p:spPr>
          <a:xfrm>
            <a:off x="8839200" y="6229038"/>
            <a:ext cx="27432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pPr/>
              <a:t>‹#›</a:t>
            </a:fld>
            <a:endParaRPr lang="en-US" dirty="0"/>
          </a:p>
        </p:txBody>
      </p:sp>
      <p:pic>
        <p:nvPicPr>
          <p:cNvPr id="9" name="Picture 8">
            <a:extLst>
              <a:ext uri="{FF2B5EF4-FFF2-40B4-BE49-F238E27FC236}">
                <a16:creationId xmlns:a16="http://schemas.microsoft.com/office/drawing/2014/main" id="{030D2AF1-BDE0-E44E-A610-99134888AE32}"/>
              </a:ext>
            </a:extLst>
          </p:cNvPr>
          <p:cNvPicPr>
            <a:picLocks noChangeAspect="1"/>
          </p:cNvPicPr>
          <p:nvPr userDrawn="1"/>
        </p:nvPicPr>
        <p:blipFill>
          <a:blip r:embed="rId2"/>
          <a:stretch>
            <a:fillRect/>
          </a:stretch>
        </p:blipFill>
        <p:spPr>
          <a:xfrm>
            <a:off x="11153745" y="6341737"/>
            <a:ext cx="84667" cy="139700"/>
          </a:xfrm>
          <a:prstGeom prst="rect">
            <a:avLst/>
          </a:prstGeom>
        </p:spPr>
      </p:pic>
      <p:sp>
        <p:nvSpPr>
          <p:cNvPr id="12" name="Rectangle 11">
            <a:extLst>
              <a:ext uri="{FF2B5EF4-FFF2-40B4-BE49-F238E27FC236}">
                <a16:creationId xmlns:a16="http://schemas.microsoft.com/office/drawing/2014/main" id="{D3FDE150-9199-904A-9EEC-694227A768A9}"/>
              </a:ext>
            </a:extLst>
          </p:cNvPr>
          <p:cNvSpPr/>
          <p:nvPr userDrawn="1"/>
        </p:nvSpPr>
        <p:spPr>
          <a:xfrm>
            <a:off x="0" y="2"/>
            <a:ext cx="12192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4" name="Group 13">
            <a:extLst>
              <a:ext uri="{FF2B5EF4-FFF2-40B4-BE49-F238E27FC236}">
                <a16:creationId xmlns:a16="http://schemas.microsoft.com/office/drawing/2014/main" id="{3B65E7B8-C0C7-164D-A231-B6D9764552A8}"/>
              </a:ext>
            </a:extLst>
          </p:cNvPr>
          <p:cNvGrpSpPr/>
          <p:nvPr userDrawn="1"/>
        </p:nvGrpSpPr>
        <p:grpSpPr>
          <a:xfrm>
            <a:off x="8594562" y="1"/>
            <a:ext cx="3597447" cy="1033270"/>
            <a:chOff x="4414076" y="1468454"/>
            <a:chExt cx="3581534" cy="1371599"/>
          </a:xfrm>
          <a:solidFill>
            <a:schemeClr val="accent1">
              <a:alpha val="50000"/>
            </a:schemeClr>
          </a:solidFill>
        </p:grpSpPr>
        <p:sp>
          <p:nvSpPr>
            <p:cNvPr id="15" name="Right Triangle 14">
              <a:extLst>
                <a:ext uri="{FF2B5EF4-FFF2-40B4-BE49-F238E27FC236}">
                  <a16:creationId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Title 1">
            <a:extLst>
              <a:ext uri="{FF2B5EF4-FFF2-40B4-BE49-F238E27FC236}">
                <a16:creationId xmlns:a16="http://schemas.microsoft.com/office/drawing/2014/main" id="{58A18D52-85E1-6F49-8883-FBF2F66611ED}"/>
              </a:ext>
            </a:extLst>
          </p:cNvPr>
          <p:cNvSpPr>
            <a:spLocks noGrp="1"/>
          </p:cNvSpPr>
          <p:nvPr>
            <p:ph type="title" hasCustomPrompt="1"/>
          </p:nvPr>
        </p:nvSpPr>
        <p:spPr>
          <a:xfrm>
            <a:off x="609600" y="182880"/>
            <a:ext cx="109728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dirty="0"/>
              <a:t>CLICK TO EDIT HEADLINE</a:t>
            </a:r>
          </a:p>
        </p:txBody>
      </p:sp>
      <p:sp>
        <p:nvSpPr>
          <p:cNvPr id="18" name="Right Triangle 17">
            <a:extLst>
              <a:ext uri="{FF2B5EF4-FFF2-40B4-BE49-F238E27FC236}">
                <a16:creationId xmlns:a16="http://schemas.microsoft.com/office/drawing/2014/main" id="{F0705439-0F6A-464D-97A1-B12E042C4743}"/>
              </a:ext>
            </a:extLst>
          </p:cNvPr>
          <p:cNvSpPr/>
          <p:nvPr userDrawn="1"/>
        </p:nvSpPr>
        <p:spPr>
          <a:xfrm rot="16200000">
            <a:off x="10986525" y="-172213"/>
            <a:ext cx="1033271" cy="137769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Subtitle 2">
            <a:extLst>
              <a:ext uri="{FF2B5EF4-FFF2-40B4-BE49-F238E27FC236}">
                <a16:creationId xmlns:a16="http://schemas.microsoft.com/office/drawing/2014/main" id="{9360B26F-DF3B-9642-8439-0A608A719354}"/>
              </a:ext>
            </a:extLst>
          </p:cNvPr>
          <p:cNvSpPr>
            <a:spLocks noGrp="1"/>
          </p:cNvSpPr>
          <p:nvPr>
            <p:ph type="subTitle" idx="1" hasCustomPrompt="1"/>
          </p:nvPr>
        </p:nvSpPr>
        <p:spPr>
          <a:xfrm>
            <a:off x="609599" y="1371600"/>
            <a:ext cx="5340096"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tabLst/>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Pct val="100000"/>
              <a:buFont typeface="Arial" panose="020B0604020202020204" pitchFamily="34" charset="0"/>
              <a:buChar char="•"/>
              <a:tabLst/>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tabLst/>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a:p>
            <a:pPr lvl="1"/>
            <a:r>
              <a:rPr lang="en-US" dirty="0"/>
              <a:t>Second level</a:t>
            </a:r>
          </a:p>
          <a:p>
            <a:pPr lvl="2"/>
            <a:r>
              <a:rPr lang="en-US" dirty="0"/>
              <a:t>Third level</a:t>
            </a:r>
          </a:p>
        </p:txBody>
      </p:sp>
      <p:sp>
        <p:nvSpPr>
          <p:cNvPr id="19" name="Text Placeholder 16">
            <a:extLst>
              <a:ext uri="{FF2B5EF4-FFF2-40B4-BE49-F238E27FC236}">
                <a16:creationId xmlns:a16="http://schemas.microsoft.com/office/drawing/2014/main" id="{03D1904A-AC6D-DE4D-B5DD-06AEF29F0621}"/>
              </a:ext>
            </a:extLst>
          </p:cNvPr>
          <p:cNvSpPr>
            <a:spLocks noGrp="1"/>
          </p:cNvSpPr>
          <p:nvPr>
            <p:ph type="body" sz="quarter" idx="10" hasCustomPrompt="1"/>
          </p:nvPr>
        </p:nvSpPr>
        <p:spPr>
          <a:xfrm>
            <a:off x="6242308" y="1371600"/>
            <a:ext cx="5340096" cy="4572000"/>
          </a:xfrm>
          <a:prstGeom prst="rect">
            <a:avLst/>
          </a:prstGeom>
        </p:spPr>
        <p:txBody>
          <a:bodyPr lIns="0" tIns="0" rIns="0" bIns="0"/>
          <a:lstStyle>
            <a:lvl1pPr marL="231775" indent="-225425">
              <a:buClr>
                <a:schemeClr val="accent2"/>
              </a:buClr>
              <a:tabLst/>
              <a:defRPr sz="1600">
                <a:latin typeface="Arial" panose="020B0604020202020204" pitchFamily="34" charset="0"/>
                <a:cs typeface="Arial" panose="020B0604020202020204" pitchFamily="34" charset="0"/>
              </a:defRPr>
            </a:lvl1pPr>
            <a:lvl2pPr marL="463550" indent="-231775">
              <a:buClr>
                <a:schemeClr val="accent3"/>
              </a:buClr>
              <a:tabLst/>
              <a:defRPr sz="1400">
                <a:latin typeface="Arial" panose="020B0604020202020204" pitchFamily="34" charset="0"/>
                <a:cs typeface="Arial" panose="020B0604020202020204" pitchFamily="34" charset="0"/>
              </a:defRPr>
            </a:lvl2pPr>
            <a:lvl3pPr marL="688975" indent="-225425">
              <a:buClr>
                <a:schemeClr val="bg1">
                  <a:lumMod val="50000"/>
                </a:schemeClr>
              </a:buClr>
              <a:tabLst/>
              <a:defRPr sz="1400">
                <a:latin typeface="Arial" panose="020B0604020202020204" pitchFamily="34" charset="0"/>
                <a:cs typeface="Arial" panose="020B0604020202020204" pitchFamily="34" charset="0"/>
              </a:defRPr>
            </a:lvl3pPr>
          </a:lstStyle>
          <a:p>
            <a:r>
              <a:rPr lang="en-US" dirty="0"/>
              <a:t>Click to edit copy</a:t>
            </a:r>
          </a:p>
          <a:p>
            <a:pPr lvl="1"/>
            <a:r>
              <a:rPr lang="en-US" dirty="0"/>
              <a:t>Second level</a:t>
            </a:r>
          </a:p>
          <a:p>
            <a:pPr lvl="2"/>
            <a:r>
              <a:rPr lang="en-US" dirty="0"/>
              <a:t>Third level</a:t>
            </a:r>
          </a:p>
        </p:txBody>
      </p:sp>
    </p:spTree>
    <p:extLst>
      <p:ext uri="{BB962C8B-B14F-4D97-AF65-F5344CB8AC3E}">
        <p14:creationId xmlns:p14="http://schemas.microsoft.com/office/powerpoint/2010/main" val="4043581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89E3AAA-0591-9B4F-8D2E-5D1ABEC58E7F}"/>
              </a:ext>
            </a:extLst>
          </p:cNvPr>
          <p:cNvSpPr/>
          <p:nvPr userDrawn="1"/>
        </p:nvSpPr>
        <p:spPr>
          <a:xfrm rot="16200000">
            <a:off x="7545092" y="2211092"/>
            <a:ext cx="3983064" cy="531075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a:extLst>
              <a:ext uri="{FF2B5EF4-FFF2-40B4-BE49-F238E27FC236}">
                <a16:creationId xmlns:a16="http://schemas.microsoft.com/office/drawing/2014/main" id="{6F0367BB-2BCA-4E40-998B-BC656008B4D0}"/>
              </a:ext>
            </a:extLst>
          </p:cNvPr>
          <p:cNvSpPr txBox="1"/>
          <p:nvPr userDrawn="1"/>
        </p:nvSpPr>
        <p:spPr>
          <a:xfrm>
            <a:off x="3588673" y="3136616"/>
            <a:ext cx="4747491" cy="584775"/>
          </a:xfrm>
          <a:prstGeom prst="rect">
            <a:avLst/>
          </a:prstGeom>
          <a:noFill/>
        </p:spPr>
        <p:txBody>
          <a:bodyPr wrap="square" lIns="0" rIns="0" rtlCol="0" anchor="ctr">
            <a:spAutoFit/>
          </a:bodyPr>
          <a:lstStyle/>
          <a:p>
            <a:pPr algn="ctr"/>
            <a:r>
              <a:rPr lang="en-US" sz="3200" b="1" i="0" dirty="0">
                <a:solidFill>
                  <a:srgbClr val="035F1D"/>
                </a:solidFill>
                <a:latin typeface="Arial" panose="020B0604020202020204" pitchFamily="34" charset="0"/>
                <a:cs typeface="Arial" panose="020B0604020202020204" pitchFamily="34" charset="0"/>
              </a:rPr>
              <a:t>THANK YOU!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197" y="3983064"/>
            <a:ext cx="2260872"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228" y="3983064"/>
            <a:ext cx="3211189" cy="740664"/>
          </a:xfrm>
          <a:prstGeom prst="rect">
            <a:avLst/>
          </a:prstGeom>
        </p:spPr>
      </p:pic>
    </p:spTree>
    <p:extLst>
      <p:ext uri="{BB962C8B-B14F-4D97-AF65-F5344CB8AC3E}">
        <p14:creationId xmlns:p14="http://schemas.microsoft.com/office/powerpoint/2010/main" val="204373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Cover V2: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65565-E249-9748-BA35-EED4D23EC829}"/>
              </a:ext>
            </a:extLst>
          </p:cNvPr>
          <p:cNvSpPr/>
          <p:nvPr userDrawn="1"/>
        </p:nvSpPr>
        <p:spPr>
          <a:xfrm>
            <a:off x="0" y="1"/>
            <a:ext cx="12192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 name="Group 3">
            <a:extLst>
              <a:ext uri="{FF2B5EF4-FFF2-40B4-BE49-F238E27FC236}">
                <a16:creationId xmlns:a16="http://schemas.microsoft.com/office/drawing/2014/main" id="{F21CBD13-8B71-444C-9726-EC4027F10AA5}"/>
              </a:ext>
            </a:extLst>
          </p:cNvPr>
          <p:cNvGrpSpPr/>
          <p:nvPr userDrawn="1"/>
        </p:nvGrpSpPr>
        <p:grpSpPr>
          <a:xfrm>
            <a:off x="7516879" y="-1756"/>
            <a:ext cx="4675127" cy="3257591"/>
            <a:chOff x="4414076" y="1468454"/>
            <a:chExt cx="1476336" cy="1371599"/>
          </a:xfrm>
          <a:solidFill>
            <a:schemeClr val="accent1">
              <a:alpha val="50000"/>
            </a:schemeClr>
          </a:solidFill>
        </p:grpSpPr>
        <p:sp>
          <p:nvSpPr>
            <p:cNvPr id="5" name="Right Triangle 4">
              <a:extLst>
                <a:ext uri="{FF2B5EF4-FFF2-40B4-BE49-F238E27FC236}">
                  <a16:creationId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8" name="Text Placeholder 15">
            <a:extLst>
              <a:ext uri="{FF2B5EF4-FFF2-40B4-BE49-F238E27FC236}">
                <a16:creationId xmlns:a16="http://schemas.microsoft.com/office/drawing/2014/main" id="{6EB99469-E0F5-D249-B3F0-817BA2B51C5F}"/>
              </a:ext>
            </a:extLst>
          </p:cNvPr>
          <p:cNvSpPr>
            <a:spLocks noGrp="1"/>
          </p:cNvSpPr>
          <p:nvPr>
            <p:ph type="body" sz="quarter" idx="15" hasCustomPrompt="1"/>
          </p:nvPr>
        </p:nvSpPr>
        <p:spPr>
          <a:xfrm>
            <a:off x="3748509" y="3578633"/>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9" name="Text Placeholder 15">
            <a:extLst>
              <a:ext uri="{FF2B5EF4-FFF2-40B4-BE49-F238E27FC236}">
                <a16:creationId xmlns:a16="http://schemas.microsoft.com/office/drawing/2014/main" id="{F5BB3D51-4985-E641-9A05-308AD44D3B82}"/>
              </a:ext>
            </a:extLst>
          </p:cNvPr>
          <p:cNvSpPr>
            <a:spLocks noGrp="1"/>
          </p:cNvSpPr>
          <p:nvPr>
            <p:ph type="body" sz="quarter" idx="16" hasCustomPrompt="1"/>
          </p:nvPr>
        </p:nvSpPr>
        <p:spPr>
          <a:xfrm>
            <a:off x="3748509" y="3931356"/>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10" name="Picture 9">
            <a:extLst>
              <a:ext uri="{FF2B5EF4-FFF2-40B4-BE49-F238E27FC236}">
                <a16:creationId xmlns:a16="http://schemas.microsoft.com/office/drawing/2014/main" id="{1EE0635E-8832-2648-9613-5B15C153451F}"/>
              </a:ext>
            </a:extLst>
          </p:cNvPr>
          <p:cNvPicPr>
            <a:picLocks noChangeAspect="1"/>
          </p:cNvPicPr>
          <p:nvPr userDrawn="1"/>
        </p:nvPicPr>
        <p:blipFill>
          <a:blip r:embed="rId2"/>
          <a:stretch>
            <a:fillRect/>
          </a:stretch>
        </p:blipFill>
        <p:spPr>
          <a:xfrm>
            <a:off x="3504678" y="3632352"/>
            <a:ext cx="106687" cy="176033"/>
          </a:xfrm>
          <a:prstGeom prst="rect">
            <a:avLst/>
          </a:prstGeom>
        </p:spPr>
      </p:pic>
      <p:sp>
        <p:nvSpPr>
          <p:cNvPr id="11" name="Right Triangle 10">
            <a:extLst>
              <a:ext uri="{FF2B5EF4-FFF2-40B4-BE49-F238E27FC236}">
                <a16:creationId xmlns:a16="http://schemas.microsoft.com/office/drawing/2014/main" id="{B25E9B06-69A9-EA47-93D0-2761261D7C73}"/>
              </a:ext>
            </a:extLst>
          </p:cNvPr>
          <p:cNvSpPr/>
          <p:nvPr userDrawn="1"/>
        </p:nvSpPr>
        <p:spPr>
          <a:xfrm rot="16200000">
            <a:off x="10066421" y="1137015"/>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9926F481-13F8-0E49-9D82-363FA61E5862}"/>
              </a:ext>
            </a:extLst>
          </p:cNvPr>
          <p:cNvSpPr>
            <a:spLocks noGrp="1"/>
          </p:cNvSpPr>
          <p:nvPr>
            <p:ph type="title" hasCustomPrompt="1"/>
          </p:nvPr>
        </p:nvSpPr>
        <p:spPr>
          <a:xfrm>
            <a:off x="3504678" y="1330691"/>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pic>
        <p:nvPicPr>
          <p:cNvPr id="13" name="Picture 12">
            <a:extLst>
              <a:ext uri="{FF2B5EF4-FFF2-40B4-BE49-F238E27FC236}">
                <a16:creationId xmlns:a16="http://schemas.microsoft.com/office/drawing/2014/main" id="{3A3EB890-7D6F-A948-A322-725FA4F54EFC}"/>
              </a:ext>
            </a:extLst>
          </p:cNvPr>
          <p:cNvPicPr>
            <a:picLocks/>
          </p:cNvPicPr>
          <p:nvPr userDrawn="1"/>
        </p:nvPicPr>
        <p:blipFill>
          <a:blip r:embed="rId3"/>
          <a:stretch>
            <a:fillRect/>
          </a:stretch>
        </p:blipFill>
        <p:spPr>
          <a:xfrm>
            <a:off x="0" y="997585"/>
            <a:ext cx="3011424" cy="4516525"/>
          </a:xfrm>
          <a:prstGeom prst="rect">
            <a:avLst/>
          </a:prstGeom>
        </p:spPr>
      </p:pic>
      <p:pic>
        <p:nvPicPr>
          <p:cNvPr id="14" name="Picture 13">
            <a:extLst>
              <a:ext uri="{FF2B5EF4-FFF2-40B4-BE49-F238E27FC236}">
                <a16:creationId xmlns:a16="http://schemas.microsoft.com/office/drawing/2014/main" id="{E31F7DBF-D17F-4E1A-8096-AD746A63C4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678" y="5863116"/>
            <a:ext cx="1695654" cy="736886"/>
          </a:xfrm>
          <a:prstGeom prst="rect">
            <a:avLst/>
          </a:prstGeom>
        </p:spPr>
      </p:pic>
    </p:spTree>
    <p:extLst>
      <p:ext uri="{BB962C8B-B14F-4D97-AF65-F5344CB8AC3E}">
        <p14:creationId xmlns:p14="http://schemas.microsoft.com/office/powerpoint/2010/main" val="26062493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4E7F7E7D-865D-6F47-B07D-014CFC29D332}"/>
              </a:ext>
            </a:extLst>
          </p:cNvPr>
          <p:cNvSpPr>
            <a:spLocks noGrp="1"/>
          </p:cNvSpPr>
          <p:nvPr>
            <p:ph type="pic" sz="quarter" idx="17" hasCustomPrompt="1"/>
          </p:nvPr>
        </p:nvSpPr>
        <p:spPr>
          <a:xfrm>
            <a:off x="0" y="13"/>
            <a:ext cx="12192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dirty="0"/>
              <a:t>CLICK TO INSERT PICTURE</a:t>
            </a:r>
          </a:p>
        </p:txBody>
      </p:sp>
      <p:sp>
        <p:nvSpPr>
          <p:cNvPr id="4" name="Rectangle 3">
            <a:extLst>
              <a:ext uri="{FF2B5EF4-FFF2-40B4-BE49-F238E27FC236}">
                <a16:creationId xmlns:a16="http://schemas.microsoft.com/office/drawing/2014/main" id="{7085C1FC-41C1-A04B-B183-06BFB640C0A4}"/>
              </a:ext>
            </a:extLst>
          </p:cNvPr>
          <p:cNvSpPr/>
          <p:nvPr userDrawn="1"/>
        </p:nvSpPr>
        <p:spPr>
          <a:xfrm>
            <a:off x="0" y="2339634"/>
            <a:ext cx="12192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15">
            <a:extLst>
              <a:ext uri="{FF2B5EF4-FFF2-40B4-BE49-F238E27FC236}">
                <a16:creationId xmlns:a16="http://schemas.microsoft.com/office/drawing/2014/main" id="{614B30D4-B9BD-1044-9FAF-B7B892A3922C}"/>
              </a:ext>
            </a:extLst>
          </p:cNvPr>
          <p:cNvSpPr>
            <a:spLocks noGrp="1"/>
          </p:cNvSpPr>
          <p:nvPr>
            <p:ph type="body" sz="quarter" idx="15" hasCustomPrompt="1"/>
          </p:nvPr>
        </p:nvSpPr>
        <p:spPr>
          <a:xfrm>
            <a:off x="3748509" y="4883585"/>
            <a:ext cx="3962400" cy="283464"/>
          </a:xfrm>
          <a:prstGeom prst="rect">
            <a:avLst/>
          </a:prstGeom>
        </p:spPr>
        <p:txBody>
          <a:bodyPr vert="horz" lIns="0" tIns="0" rIns="0" bIns="0" anchor="ctr"/>
          <a:lstStyle>
            <a:lvl1pPr marL="0" indent="0">
              <a:lnSpc>
                <a:spcPct val="100000"/>
              </a:lnSpc>
              <a:spcBef>
                <a:spcPts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Presenter Name</a:t>
            </a:r>
          </a:p>
        </p:txBody>
      </p:sp>
      <p:sp>
        <p:nvSpPr>
          <p:cNvPr id="7" name="Text Placeholder 15">
            <a:extLst>
              <a:ext uri="{FF2B5EF4-FFF2-40B4-BE49-F238E27FC236}">
                <a16:creationId xmlns:a16="http://schemas.microsoft.com/office/drawing/2014/main" id="{5E78D6C0-9559-0B42-A865-E3386CF25240}"/>
              </a:ext>
            </a:extLst>
          </p:cNvPr>
          <p:cNvSpPr>
            <a:spLocks noGrp="1"/>
          </p:cNvSpPr>
          <p:nvPr>
            <p:ph type="body" sz="quarter" idx="16" hasCustomPrompt="1"/>
          </p:nvPr>
        </p:nvSpPr>
        <p:spPr>
          <a:xfrm>
            <a:off x="3748509" y="5236308"/>
            <a:ext cx="3962400" cy="283464"/>
          </a:xfrm>
          <a:prstGeom prst="rect">
            <a:avLst/>
          </a:prstGeom>
        </p:spPr>
        <p:txBody>
          <a:bodyPr vert="horz" lIns="0" tIns="0" rIns="0" bIns="0" anchor="ctr"/>
          <a:lstStyle>
            <a:lvl1pPr marL="0" indent="0">
              <a:lnSpc>
                <a:spcPts val="1000"/>
              </a:lnSpc>
              <a:spcBef>
                <a:spcPts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Date</a:t>
            </a:r>
          </a:p>
        </p:txBody>
      </p:sp>
      <p:pic>
        <p:nvPicPr>
          <p:cNvPr id="8" name="Picture 7">
            <a:extLst>
              <a:ext uri="{FF2B5EF4-FFF2-40B4-BE49-F238E27FC236}">
                <a16:creationId xmlns:a16="http://schemas.microsoft.com/office/drawing/2014/main" id="{301541B2-A643-E84B-87F5-D5F0C940A38B}"/>
              </a:ext>
            </a:extLst>
          </p:cNvPr>
          <p:cNvPicPr>
            <a:picLocks noChangeAspect="1"/>
          </p:cNvPicPr>
          <p:nvPr userDrawn="1"/>
        </p:nvPicPr>
        <p:blipFill>
          <a:blip r:embed="rId2"/>
          <a:stretch>
            <a:fillRect/>
          </a:stretch>
        </p:blipFill>
        <p:spPr>
          <a:xfrm>
            <a:off x="3504678" y="4937314"/>
            <a:ext cx="106687" cy="176033"/>
          </a:xfrm>
          <a:prstGeom prst="rect">
            <a:avLst/>
          </a:prstGeom>
        </p:spPr>
      </p:pic>
      <p:sp>
        <p:nvSpPr>
          <p:cNvPr id="9" name="Right Triangle 8">
            <a:extLst>
              <a:ext uri="{FF2B5EF4-FFF2-40B4-BE49-F238E27FC236}">
                <a16:creationId xmlns:a16="http://schemas.microsoft.com/office/drawing/2014/main" id="{9309C453-AADE-424E-950A-22A9B3A27885}"/>
              </a:ext>
            </a:extLst>
          </p:cNvPr>
          <p:cNvSpPr/>
          <p:nvPr userDrawn="1"/>
        </p:nvSpPr>
        <p:spPr>
          <a:xfrm rot="16200000">
            <a:off x="8101272" y="510143"/>
            <a:ext cx="3506345" cy="4675127"/>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A77B2F73-5DE2-8846-952B-6A239A6C7481}"/>
              </a:ext>
            </a:extLst>
          </p:cNvPr>
          <p:cNvSpPr>
            <a:spLocks noGrp="1"/>
          </p:cNvSpPr>
          <p:nvPr>
            <p:ph type="title" hasCustomPrompt="1"/>
          </p:nvPr>
        </p:nvSpPr>
        <p:spPr>
          <a:xfrm>
            <a:off x="3504678" y="2667573"/>
            <a:ext cx="8077729"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PRESENTATION TITLE</a:t>
            </a:r>
          </a:p>
        </p:txBody>
      </p:sp>
      <p:sp>
        <p:nvSpPr>
          <p:cNvPr id="11" name="Right Triangle 10">
            <a:extLst>
              <a:ext uri="{FF2B5EF4-FFF2-40B4-BE49-F238E27FC236}">
                <a16:creationId xmlns:a16="http://schemas.microsoft.com/office/drawing/2014/main" id="{320EBB63-CE04-264E-BFD0-D599E8DAB3B9}"/>
              </a:ext>
            </a:extLst>
          </p:cNvPr>
          <p:cNvSpPr/>
          <p:nvPr userDrawn="1"/>
        </p:nvSpPr>
        <p:spPr>
          <a:xfrm rot="16200000">
            <a:off x="10066421" y="2473922"/>
            <a:ext cx="1821924" cy="242923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D040D7DF-4753-3948-9D1B-143196A174A5}"/>
              </a:ext>
            </a:extLst>
          </p:cNvPr>
          <p:cNvPicPr>
            <a:picLocks/>
          </p:cNvPicPr>
          <p:nvPr userDrawn="1"/>
        </p:nvPicPr>
        <p:blipFill>
          <a:blip r:embed="rId3"/>
          <a:stretch>
            <a:fillRect/>
          </a:stretch>
        </p:blipFill>
        <p:spPr>
          <a:xfrm>
            <a:off x="0" y="2339641"/>
            <a:ext cx="3011424" cy="4516525"/>
          </a:xfrm>
          <a:prstGeom prst="rect">
            <a:avLst/>
          </a:prstGeom>
        </p:spPr>
      </p:pic>
    </p:spTree>
    <p:extLst>
      <p:ext uri="{BB962C8B-B14F-4D97-AF65-F5344CB8AC3E}">
        <p14:creationId xmlns:p14="http://schemas.microsoft.com/office/powerpoint/2010/main" val="3023080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426512CD-EC76-B640-BF1B-019BC4272131}"/>
              </a:ext>
            </a:extLst>
          </p:cNvPr>
          <p:cNvSpPr/>
          <p:nvPr userDrawn="1"/>
        </p:nvSpPr>
        <p:spPr>
          <a:xfrm rot="5400000">
            <a:off x="572319" y="1495694"/>
            <a:ext cx="3433891" cy="457852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7F95A99E-235E-9C49-84E0-77800CC13324}"/>
              </a:ext>
            </a:extLst>
          </p:cNvPr>
          <p:cNvSpPr/>
          <p:nvPr userDrawn="1"/>
        </p:nvSpPr>
        <p:spPr>
          <a:xfrm>
            <a:off x="0" y="1613646"/>
            <a:ext cx="12192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D6EF86E8-6BE7-594E-8E0A-0A6D5894D9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0"/>
            <a:ext cx="12191992" cy="1613646"/>
          </a:xfrm>
          <a:prstGeom prst="rect">
            <a:avLst/>
          </a:prstGeom>
        </p:spPr>
      </p:pic>
      <p:sp>
        <p:nvSpPr>
          <p:cNvPr id="25" name="Right Triangle 24">
            <a:extLst>
              <a:ext uri="{FF2B5EF4-FFF2-40B4-BE49-F238E27FC236}">
                <a16:creationId xmlns:a16="http://schemas.microsoft.com/office/drawing/2014/main" id="{4A4A05AB-A5E8-1841-948A-68BA6F6ED1F2}"/>
              </a:ext>
            </a:extLst>
          </p:cNvPr>
          <p:cNvSpPr/>
          <p:nvPr userDrawn="1"/>
        </p:nvSpPr>
        <p:spPr>
          <a:xfrm rot="16200000">
            <a:off x="9646643" y="4327254"/>
            <a:ext cx="2181741" cy="290898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9" name="Group 18">
            <a:extLst>
              <a:ext uri="{FF2B5EF4-FFF2-40B4-BE49-F238E27FC236}">
                <a16:creationId xmlns:a16="http://schemas.microsoft.com/office/drawing/2014/main" id="{67445503-ED37-2943-A1F2-B683B86B045D}"/>
              </a:ext>
            </a:extLst>
          </p:cNvPr>
          <p:cNvGrpSpPr/>
          <p:nvPr userDrawn="1"/>
        </p:nvGrpSpPr>
        <p:grpSpPr>
          <a:xfrm>
            <a:off x="9224106" y="3"/>
            <a:ext cx="2967903" cy="2068011"/>
            <a:chOff x="4414076" y="1468454"/>
            <a:chExt cx="1476336" cy="1371599"/>
          </a:xfrm>
          <a:solidFill>
            <a:schemeClr val="accent1">
              <a:alpha val="50000"/>
            </a:schemeClr>
          </a:solidFill>
        </p:grpSpPr>
        <p:sp>
          <p:nvSpPr>
            <p:cNvPr id="20" name="Right Triangle 19">
              <a:extLst>
                <a:ext uri="{FF2B5EF4-FFF2-40B4-BE49-F238E27FC236}">
                  <a16:creationId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4" name="Right Triangle 13">
            <a:extLst>
              <a:ext uri="{FF2B5EF4-FFF2-40B4-BE49-F238E27FC236}">
                <a16:creationId xmlns:a16="http://schemas.microsoft.com/office/drawing/2014/main" id="{5759ACF1-5C49-484A-B1AD-5C4F2F2B982F}"/>
              </a:ext>
            </a:extLst>
          </p:cNvPr>
          <p:cNvSpPr/>
          <p:nvPr userDrawn="1"/>
        </p:nvSpPr>
        <p:spPr>
          <a:xfrm rot="16200000">
            <a:off x="10727410" y="603422"/>
            <a:ext cx="1255362" cy="167381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DB4F2491-E38E-3F47-8563-BA56F292AB25}"/>
              </a:ext>
            </a:extLst>
          </p:cNvPr>
          <p:cNvSpPr>
            <a:spLocks noGrp="1"/>
          </p:cNvSpPr>
          <p:nvPr>
            <p:ph type="title" hasCustomPrompt="1"/>
          </p:nvPr>
        </p:nvSpPr>
        <p:spPr>
          <a:xfrm>
            <a:off x="609600" y="2971800"/>
            <a:ext cx="109728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dirty="0"/>
              <a:t>CLICK TO EDIT SECTION</a:t>
            </a:r>
            <a:br>
              <a:rPr lang="en-US" dirty="0"/>
            </a:br>
            <a:r>
              <a:rPr lang="en-US" dirty="0"/>
              <a:t>DIVIDER HEADLINE</a:t>
            </a:r>
          </a:p>
        </p:txBody>
      </p:sp>
      <p:sp>
        <p:nvSpPr>
          <p:cNvPr id="18" name="Text Placeholder 15">
            <a:extLst>
              <a:ext uri="{FF2B5EF4-FFF2-40B4-BE49-F238E27FC236}">
                <a16:creationId xmlns:a16="http://schemas.microsoft.com/office/drawing/2014/main" id="{8052C5D7-D9F6-D14F-9703-B56B4D26F456}"/>
              </a:ext>
            </a:extLst>
          </p:cNvPr>
          <p:cNvSpPr>
            <a:spLocks noGrp="1"/>
          </p:cNvSpPr>
          <p:nvPr>
            <p:ph type="body" sz="quarter" idx="15" hasCustomPrompt="1"/>
          </p:nvPr>
        </p:nvSpPr>
        <p:spPr>
          <a:xfrm>
            <a:off x="609607" y="4114800"/>
            <a:ext cx="10972799" cy="576072"/>
          </a:xfrm>
          <a:prstGeom prst="rect">
            <a:avLst/>
          </a:prstGeom>
        </p:spPr>
        <p:txBody>
          <a:bodyPr vert="horz" lIns="0" tIns="0" rIns="0" bIns="0" anchor="t"/>
          <a:lstStyle>
            <a:lvl1pPr marL="0" indent="0">
              <a:lnSpc>
                <a:spcPct val="100000"/>
              </a:lnSpc>
              <a:spcBef>
                <a:spcPts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SUBTITLE</a:t>
            </a:r>
          </a:p>
        </p:txBody>
      </p:sp>
      <p:grpSp>
        <p:nvGrpSpPr>
          <p:cNvPr id="22" name="Group 21">
            <a:extLst>
              <a:ext uri="{FF2B5EF4-FFF2-40B4-BE49-F238E27FC236}">
                <a16:creationId xmlns:a16="http://schemas.microsoft.com/office/drawing/2014/main" id="{3E7DACC8-7A29-854D-B062-D56207377225}"/>
              </a:ext>
            </a:extLst>
          </p:cNvPr>
          <p:cNvGrpSpPr/>
          <p:nvPr userDrawn="1"/>
        </p:nvGrpSpPr>
        <p:grpSpPr>
          <a:xfrm rot="10800000">
            <a:off x="0" y="-4"/>
            <a:ext cx="4414965" cy="2068013"/>
            <a:chOff x="4414076" y="1468455"/>
            <a:chExt cx="2196155" cy="1371600"/>
          </a:xfrm>
          <a:solidFill>
            <a:schemeClr val="accent1">
              <a:alpha val="15000"/>
            </a:schemeClr>
          </a:solidFill>
        </p:grpSpPr>
        <p:sp>
          <p:nvSpPr>
            <p:cNvPr id="23" name="Right Triangle 22">
              <a:extLst>
                <a:ext uri="{FF2B5EF4-FFF2-40B4-BE49-F238E27FC236}">
                  <a16:creationId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6" name="Picture 15">
            <a:extLst>
              <a:ext uri="{FF2B5EF4-FFF2-40B4-BE49-F238E27FC236}">
                <a16:creationId xmlns:a16="http://schemas.microsoft.com/office/drawing/2014/main" id="{530136D1-9A29-4FB2-9626-EEAC6A508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202" y="5863116"/>
            <a:ext cx="1695654" cy="736886"/>
          </a:xfrm>
          <a:prstGeom prst="rect">
            <a:avLst/>
          </a:prstGeom>
        </p:spPr>
      </p:pic>
    </p:spTree>
    <p:extLst>
      <p:ext uri="{BB962C8B-B14F-4D97-AF65-F5344CB8AC3E}">
        <p14:creationId xmlns:p14="http://schemas.microsoft.com/office/powerpoint/2010/main" val="2427756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21.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8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2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4.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97286"/>
      </p:ext>
    </p:extLst>
  </p:cSld>
  <p:clrMap bg1="lt1" tx1="dk1" bg2="lt2" tx2="dk2" accent1="accent1" accent2="accent2" accent3="accent3" accent4="accent4" accent5="accent5" accent6="accent6" hlink="hlink" folHlink="folHlink"/>
  <p:sldLayoutIdLst>
    <p:sldLayoutId id="2147483708" r:id="rId1"/>
    <p:sldLayoutId id="2147483716" r:id="rId2"/>
    <p:sldLayoutId id="2147483731"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913098"/>
      </p:ext>
    </p:extLst>
  </p:cSld>
  <p:clrMap bg1="lt1" tx1="dk1" bg2="lt2" tx2="dk2" accent1="accent1" accent2="accent2" accent3="accent3" accent4="accent4" accent5="accent5" accent6="accent6" hlink="hlink" folHlink="folHlink"/>
  <p:sldLayoutIdLst>
    <p:sldLayoutId id="2147483822"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4209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2691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76372"/>
      </p:ext>
    </p:extLst>
  </p:cSld>
  <p:clrMap bg1="lt1" tx1="dk1" bg2="lt2" tx2="dk2" accent1="accent1" accent2="accent2" accent3="accent3" accent4="accent4" accent5="accent5" accent6="accent6" hlink="hlink" folHlink="folHlink"/>
  <p:sldLayoutIdLst>
    <p:sldLayoutId id="2147483837" r:id="rId1"/>
    <p:sldLayoutId id="2147483838"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23260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9045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574084"/>
      </p:ext>
    </p:extLst>
  </p:cSld>
  <p:clrMap bg1="lt1" tx1="dk1" bg2="lt2" tx2="dk2" accent1="accent1" accent2="accent2" accent3="accent3" accent4="accent4" accent5="accent5" accent6="accent6" hlink="hlink" folHlink="folHlink"/>
  <p:sldLayoutIdLst>
    <p:sldLayoutId id="2147483851"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854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3218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779659"/>
      </p:ext>
    </p:extLst>
  </p:cSld>
  <p:clrMap bg1="lt1" tx1="dk1" bg2="lt2" tx2="dk2" accent1="accent1" accent2="accent2" accent3="accent3" accent4="accent4" accent5="accent5" accent6="accent6" hlink="hlink" folHlink="folHlink"/>
  <p:sldLayoutIdLst>
    <p:sldLayoutId id="2147483864"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330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2" r:id="rId3"/>
    <p:sldLayoutId id="2147483723" r:id="rId4"/>
    <p:sldLayoutId id="2147483729" r:id="rId5"/>
    <p:sldLayoutId id="2147483730"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24915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93322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42825"/>
      </p:ext>
    </p:extLst>
  </p:cSld>
  <p:clrMap bg1="lt1" tx1="dk1" bg2="lt2" tx2="dk2" accent1="accent1" accent2="accent2" accent3="accent3" accent4="accent4" accent5="accent5" accent6="accent6" hlink="hlink" folHlink="folHlink"/>
  <p:sldLayoutIdLst>
    <p:sldLayoutId id="2147483877"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96408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52376"/>
      </p:ext>
    </p:extLst>
  </p:cSld>
  <p:clrMap bg1="lt1" tx1="dk1" bg2="lt2" tx2="dk2" accent1="accent1" accent2="accent2" accent3="accent3" accent4="accent4" accent5="accent5" accent6="accent6" hlink="hlink" folHlink="folHlink"/>
  <p:sldLayoutIdLst>
    <p:sldLayoutId id="2147483700"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3917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807" r:id="rId5"/>
    <p:sldLayoutId id="2147483808" r:id="rId6"/>
    <p:sldLayoutId id="2147483809" r:id="rId7"/>
    <p:sldLayoutId id="2147483744" r:id="rId8"/>
    <p:sldLayoutId id="2147483725" r:id="rId9"/>
    <p:sldLayoutId id="2147483774" r:id="rId10"/>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8074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433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785570"/>
      </p:ext>
    </p:extLst>
  </p:cSld>
  <p:clrMap bg1="lt1" tx1="dk1" bg2="lt2" tx2="dk2" accent1="accent1" accent2="accent2" accent3="accent3" accent4="accent4" accent5="accent5" accent6="accent6" hlink="hlink" folHlink="folHlink"/>
  <p:sldLayoutIdLst>
    <p:sldLayoutId id="2147483805"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2857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51398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8.xml"/><Relationship Id="rId1" Type="http://schemas.openxmlformats.org/officeDocument/2006/relationships/video" Target="https://player.vimeo.com/video/377633346"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ru" sz="1400" b="1" i="0" strike="noStrike" cap="none" spc="0" baseline="0">
                <a:solidFill>
                  <a:srgbClr val="035F1D"/>
                </a:solidFill>
                <a:effectLst/>
                <a:latin typeface="Arial"/>
                <a:ea typeface="Arial"/>
                <a:cs typeface="Arial"/>
              </a:rPr>
              <a:t>УКАЖИТЕ ИМЯ ДОКЛАДЧИКА ЗДЕСЬ</a:t>
            </a:r>
          </a:p>
        </p:txBody>
      </p:sp>
      <p:sp>
        <p:nvSpPr>
          <p:cNvPr id="3" name="Text Placeholder 2"/>
          <p:cNvSpPr>
            <a:spLocks noGrp="1"/>
          </p:cNvSpPr>
          <p:nvPr>
            <p:ph type="body" sz="quarter" idx="16"/>
          </p:nvPr>
        </p:nvSpPr>
        <p:spPr/>
        <p:txBody>
          <a:bodyPr/>
          <a:lstStyle/>
          <a:p>
            <a:r>
              <a:rPr lang="ru" sz="1200" b="0" i="0" strike="noStrike" cap="none" spc="0" baseline="0">
                <a:solidFill>
                  <a:srgbClr val="808080"/>
                </a:solidFill>
                <a:effectLst/>
                <a:latin typeface="Arial"/>
                <a:ea typeface="Arial"/>
                <a:cs typeface="Arial"/>
              </a:rPr>
              <a:t>УКАЖИТЕ НИЖЕ ДАТУ СЕМИНАРА </a:t>
            </a:r>
          </a:p>
        </p:txBody>
      </p:sp>
      <p:sp>
        <p:nvSpPr>
          <p:cNvPr id="4" name="Title 3"/>
          <p:cNvSpPr>
            <a:spLocks noGrp="1"/>
          </p:cNvSpPr>
          <p:nvPr>
            <p:ph type="title"/>
          </p:nvPr>
        </p:nvSpPr>
        <p:spPr/>
        <p:txBody>
          <a:bodyPr/>
          <a:lstStyle/>
          <a:p>
            <a:r>
              <a:rPr lang="ru" sz="3200" b="1" i="0" strike="noStrike" cap="none" spc="0" baseline="0">
                <a:solidFill>
                  <a:srgbClr val="FFFFFF"/>
                </a:solidFill>
                <a:effectLst/>
                <a:latin typeface="Arial"/>
                <a:ea typeface="Arial"/>
                <a:cs typeface="Arial"/>
              </a:rPr>
              <a:t>СЕМИНАР ПО ТЕМЕ «БЕЗОПАСНОСТЬ 2020»</a:t>
            </a:r>
          </a:p>
        </p:txBody>
      </p:sp>
    </p:spTree>
    <p:extLst>
      <p:ext uri="{BB962C8B-B14F-4D97-AF65-F5344CB8AC3E}">
        <p14:creationId xmlns:p14="http://schemas.microsoft.com/office/powerpoint/2010/main" val="41376036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p:txBody>
          <a:bodyPr/>
          <a:lstStyle/>
          <a:p>
            <a:r>
              <a:rPr lang="ru" sz="3200" b="1" i="0" strike="noStrike" cap="none" spc="0" baseline="0">
                <a:solidFill>
                  <a:srgbClr val="035F1D"/>
                </a:solidFill>
                <a:effectLst/>
                <a:latin typeface="Arial"/>
                <a:ea typeface="Arial"/>
                <a:cs typeface="Arial"/>
              </a:rPr>
              <a:t>КОЛИЧЕСТВЕННЫЕ ПОКАЗАТЕЛИ БЕЗОПАСНОСТИ ОТДЕЛЕНИЙ</a:t>
            </a:r>
            <a:r>
              <a:rPr sz="3200"/>
              <a:t/>
            </a:r>
            <a:br>
              <a:rPr sz="3200"/>
            </a:br>
            <a:endParaRPr sz="3200"/>
          </a:p>
        </p:txBody>
      </p:sp>
    </p:spTree>
    <p:extLst>
      <p:ext uri="{BB962C8B-B14F-4D97-AF65-F5344CB8AC3E}">
        <p14:creationId xmlns:p14="http://schemas.microsoft.com/office/powerpoint/2010/main" val="34480639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0BDA0-19D2-434B-ACD4-D00D462F6299}"/>
              </a:ext>
            </a:extLst>
          </p:cNvPr>
          <p:cNvSpPr>
            <a:spLocks noGrp="1"/>
          </p:cNvSpPr>
          <p:nvPr>
            <p:ph type="sldNum" sz="quarter" idx="4"/>
          </p:nvPr>
        </p:nvSpPr>
        <p:spPr/>
        <p:txBody>
          <a:bodyPr/>
          <a:lstStyle/>
          <a:p>
            <a:fld id="{A9B9C987-897E-AF42-8435-D5702A522CD2}" type="slidenum">
              <a:rPr lang="en-US" smtClean="0"/>
              <a:t>11</a:t>
            </a:fld>
            <a:endParaRPr lang="en-US"/>
          </a:p>
        </p:txBody>
      </p:sp>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pPr>
              <a:lnSpc>
                <a:spcPct val="100000"/>
              </a:lnSpc>
            </a:pPr>
            <a:r>
              <a:rPr lang="ru" sz="3200" b="1" i="0" strike="noStrike" cap="none" spc="0" baseline="0" dirty="0">
                <a:solidFill>
                  <a:srgbClr val="FFFFFF"/>
                </a:solidFill>
                <a:effectLst/>
                <a:latin typeface="Arial"/>
                <a:ea typeface="Arial"/>
                <a:cs typeface="Arial"/>
              </a:rPr>
              <a:t>КОЛИЧЕСТВЕННЫЕ ПОКАЗАТЕЛИ ДЕЯТЕЛЬНОСТИ ПОДРАЗДЕЛЕНИЯ </a:t>
            </a:r>
          </a:p>
        </p:txBody>
      </p:sp>
      <p:sp>
        <p:nvSpPr>
          <p:cNvPr id="6" name="Text Placeholder 2">
            <a:extLst>
              <a:ext uri="{FF2B5EF4-FFF2-40B4-BE49-F238E27FC236}">
                <a16:creationId xmlns:a16="http://schemas.microsoft.com/office/drawing/2014/main" id="{28EAC19D-A57F-4848-97F0-FEBFA61F18C0}"/>
              </a:ext>
            </a:extLst>
          </p:cNvPr>
          <p:cNvSpPr txBox="1"/>
          <p:nvPr/>
        </p:nvSpPr>
        <p:spPr>
          <a:xfrm>
            <a:off x="1907353" y="1671609"/>
            <a:ext cx="8377311" cy="541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 sz="2800" b="0" i="0" strike="noStrike" cap="none" spc="0" baseline="0">
                <a:solidFill>
                  <a:srgbClr val="000000"/>
                </a:solidFill>
                <a:effectLst/>
                <a:latin typeface="DIN OT"/>
                <a:ea typeface="DIN OT"/>
                <a:cs typeface="DIN OT"/>
              </a:rPr>
              <a:t>ПРИМЕЧАНИЕ: Это заполнитель. </a:t>
            </a:r>
          </a:p>
          <a:p>
            <a:pPr marL="0" indent="0">
              <a:buNone/>
            </a:pPr>
            <a:r>
              <a:rPr lang="ru" sz="1400" b="0" i="0" strike="noStrike" cap="none" spc="0" baseline="0">
                <a:solidFill>
                  <a:srgbClr val="000000"/>
                </a:solidFill>
                <a:effectLst/>
                <a:latin typeface="DIN OT"/>
                <a:ea typeface="DIN OT"/>
                <a:cs typeface="DIN OT"/>
              </a:rPr>
              <a:t>Показатели эффективности подразделения и предприятия будут распространяться с помощью центральной системы SHEQ для Mauser International и EH&amp;S для службы упаковки малых объемов, службы упаковки больших объемов и службы восстановления. При получении показателей эффективности бизнес-подразделения и объекта скопируйте предоставленные показатели и вставьте их на соответствующие слайды в презентации. </a:t>
            </a:r>
          </a:p>
        </p:txBody>
      </p:sp>
    </p:spTree>
    <p:extLst>
      <p:ext uri="{BB962C8B-B14F-4D97-AF65-F5344CB8AC3E}">
        <p14:creationId xmlns:p14="http://schemas.microsoft.com/office/powerpoint/2010/main" val="38474409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r>
              <a:rPr lang="ru" sz="3200" b="1" i="0" strike="noStrike" cap="none" spc="0" baseline="0">
                <a:solidFill>
                  <a:srgbClr val="FFFFFF"/>
                </a:solidFill>
                <a:effectLst/>
                <a:latin typeface="Arial"/>
                <a:ea typeface="Arial"/>
                <a:cs typeface="Arial"/>
              </a:rPr>
              <a:t>ПОКАЗАТЕЛИ ЭФФЕКТИВНОСТИ ПРЕДПРИЯТИЯ </a:t>
            </a:r>
          </a:p>
        </p:txBody>
      </p:sp>
      <p:sp>
        <p:nvSpPr>
          <p:cNvPr id="12" name="Text Placeholder 2">
            <a:extLst>
              <a:ext uri="{FF2B5EF4-FFF2-40B4-BE49-F238E27FC236}">
                <a16:creationId xmlns:a16="http://schemas.microsoft.com/office/drawing/2014/main" id="{28EAC19D-A57F-4848-97F0-FEBFA61F18C0}"/>
              </a:ext>
            </a:extLst>
          </p:cNvPr>
          <p:cNvSpPr txBox="1"/>
          <p:nvPr/>
        </p:nvSpPr>
        <p:spPr>
          <a:xfrm>
            <a:off x="1907353" y="1671609"/>
            <a:ext cx="8377311" cy="541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 sz="2800" b="0" i="0" strike="noStrike" cap="none" spc="0" baseline="0">
                <a:solidFill>
                  <a:srgbClr val="000000"/>
                </a:solidFill>
                <a:effectLst/>
                <a:latin typeface="DIN OT"/>
                <a:ea typeface="DIN OT"/>
                <a:cs typeface="DIN OT"/>
              </a:rPr>
              <a:t>ПРИМЕЧАНИЕ: Это заполнитель. </a:t>
            </a:r>
          </a:p>
          <a:p>
            <a:pPr marL="0" indent="0">
              <a:buNone/>
            </a:pPr>
            <a:r>
              <a:rPr lang="ru" sz="1400" b="0" i="0" strike="noStrike" cap="none" spc="0" baseline="0">
                <a:solidFill>
                  <a:srgbClr val="000000"/>
                </a:solidFill>
                <a:effectLst/>
                <a:latin typeface="DIN OT"/>
                <a:ea typeface="DIN OT"/>
                <a:cs typeface="DIN OT"/>
              </a:rPr>
              <a:t>Показатели эффективности подразделения и предприятия будут распространяться с помощью центральной системы SHEQ для Mauser International и EH&amp;S для службы упаковки малых объемов, службы упаковки больших объемов и службы восстановления. При получении показателей эффективности бизнес-подразделения и объекта скопируйте предоставленные показатели и вставьте их на соответствующие слайды в презентации. </a:t>
            </a:r>
          </a:p>
        </p:txBody>
      </p:sp>
    </p:spTree>
    <p:extLst>
      <p:ext uri="{BB962C8B-B14F-4D97-AF65-F5344CB8AC3E}">
        <p14:creationId xmlns:p14="http://schemas.microsoft.com/office/powerpoint/2010/main" val="36070661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13</a:t>
            </a:fld>
            <a:endParaRPr lang="en-US"/>
          </a:p>
        </p:txBody>
      </p:sp>
      <p:sp>
        <p:nvSpPr>
          <p:cNvPr id="3"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1285472" y="1371600"/>
            <a:ext cx="4717763" cy="4572000"/>
          </a:xfrm>
        </p:spPr>
        <p:txBody>
          <a:bodyPr/>
          <a:lstStyle/>
          <a:p>
            <a:pPr marL="0" indent="0">
              <a:buNone/>
            </a:pPr>
            <a:r>
              <a:rPr lang="ru" sz="1600" b="1" i="0" strike="noStrike" cap="none" spc="0" baseline="0">
                <a:solidFill>
                  <a:srgbClr val="000000"/>
                </a:solidFill>
                <a:effectLst/>
                <a:latin typeface="Arial"/>
                <a:ea typeface="Arial"/>
                <a:cs typeface="Arial"/>
              </a:rPr>
              <a:t>Обеспечение безопасности зависит от каждого.</a:t>
            </a:r>
          </a:p>
          <a:p>
            <a:pPr lvl="0"/>
            <a:r>
              <a:rPr lang="ru" sz="1600" b="0" i="0" strike="noStrike" cap="none" spc="0" baseline="0">
                <a:solidFill>
                  <a:srgbClr val="000000"/>
                </a:solidFill>
                <a:effectLst/>
                <a:latin typeface="Arial"/>
                <a:ea typeface="Arial"/>
                <a:cs typeface="Arial"/>
              </a:rPr>
              <a:t>Вернитесь к основам.</a:t>
            </a:r>
          </a:p>
          <a:p>
            <a:pPr lvl="0"/>
            <a:r>
              <a:rPr lang="ru" sz="1600" b="0" i="0" strike="noStrike" cap="none" spc="0" baseline="0">
                <a:solidFill>
                  <a:srgbClr val="000000"/>
                </a:solidFill>
                <a:effectLst/>
                <a:latin typeface="Arial"/>
                <a:ea typeface="Arial"/>
                <a:cs typeface="Arial"/>
              </a:rPr>
              <a:t>Следуйте правилам.</a:t>
            </a:r>
          </a:p>
          <a:p>
            <a:pPr lvl="0"/>
            <a:r>
              <a:rPr lang="ru" sz="1600" b="0" i="0" strike="noStrike" cap="none" spc="0" baseline="0">
                <a:solidFill>
                  <a:srgbClr val="000000"/>
                </a:solidFill>
                <a:effectLst/>
                <a:latin typeface="Arial"/>
                <a:ea typeface="Arial"/>
                <a:cs typeface="Arial"/>
              </a:rPr>
              <a:t>Приходите к работе с должным отношением (отношение к безопасности). </a:t>
            </a:r>
          </a:p>
          <a:p>
            <a:pPr lvl="0"/>
            <a:r>
              <a:rPr lang="ru" sz="1600" b="0" i="0" strike="noStrike" cap="none" spc="0" baseline="0">
                <a:solidFill>
                  <a:srgbClr val="000000"/>
                </a:solidFill>
                <a:effectLst/>
                <a:latin typeface="Arial"/>
                <a:ea typeface="Arial"/>
                <a:cs typeface="Arial"/>
              </a:rPr>
              <a:t>Действуйте не только как свои глаза и уши, но и следите за своими коллегами, сообщайте о происшествиях, участвуйте в разрешении ситуаций с небезопасными методами работы. </a:t>
            </a:r>
          </a:p>
          <a:p>
            <a:pPr lvl="0"/>
            <a:endParaRPr lang="en-US" b="1"/>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ru" sz="3200" b="1" i="0" strike="noStrike" cap="none" spc="0" baseline="0">
                <a:solidFill>
                  <a:srgbClr val="FFFFFF"/>
                </a:solidFill>
                <a:effectLst/>
                <a:latin typeface="Arial"/>
                <a:ea typeface="Arial"/>
                <a:cs typeface="Arial"/>
              </a:rPr>
              <a:t>ОТВЕТСТВЕННОСТЬ</a:t>
            </a:r>
            <a:r>
              <a:rPr lang="ru" sz="2100" b="1" i="0" strike="noStrike" cap="none" spc="0" baseline="0">
                <a:solidFill>
                  <a:srgbClr val="FFFFFF"/>
                </a:solidFill>
                <a:effectLst/>
                <a:latin typeface="Arial"/>
                <a:ea typeface="Arial"/>
                <a:cs typeface="Arial"/>
              </a:rPr>
              <a:t> </a:t>
            </a:r>
          </a:p>
        </p:txBody>
      </p:sp>
      <p:pic>
        <p:nvPicPr>
          <p:cNvPr id="6" name="Picture 5"/>
          <p:cNvPicPr>
            <a:picLocks noChangeAspect="1"/>
          </p:cNvPicPr>
          <p:nvPr/>
        </p:nvPicPr>
        <p:blipFill>
          <a:blip r:embed="rId2"/>
          <a:stretch>
            <a:fillRect/>
          </a:stretch>
        </p:blipFill>
        <p:spPr>
          <a:xfrm>
            <a:off x="6648450" y="1136338"/>
            <a:ext cx="3562350" cy="5457825"/>
          </a:xfrm>
          <a:prstGeom prst="rect">
            <a:avLst/>
          </a:prstGeom>
        </p:spPr>
      </p:pic>
    </p:spTree>
    <p:extLst>
      <p:ext uri="{BB962C8B-B14F-4D97-AF65-F5344CB8AC3E}">
        <p14:creationId xmlns:p14="http://schemas.microsoft.com/office/powerpoint/2010/main" val="32518324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a:xfrm>
            <a:off x="2209800" y="2971800"/>
            <a:ext cx="8229600" cy="1371600"/>
          </a:xfrm>
        </p:spPr>
        <p:txBody>
          <a:bodyPr>
            <a:normAutofit fontScale="90000"/>
          </a:bodyPr>
          <a:lstStyle/>
          <a:p>
            <a:pPr lvl="0"/>
            <a:r>
              <a:rPr lang="ru" sz="2000" b="1" i="0" strike="noStrike" cap="none" spc="0" baseline="0">
                <a:solidFill>
                  <a:srgbClr val="035F1D"/>
                </a:solidFill>
                <a:effectLst/>
                <a:latin typeface="Arial"/>
                <a:ea typeface="Arial"/>
                <a:cs typeface="Arial"/>
              </a:rPr>
              <a:t>Компании, которые достигают наивысшего уровня безопасности, сосредоточены на организационных аспектах и практикуют подход, согласно которому все делают предельно качественно — операции, обслуживание клиентов и финансовые показатели. </a:t>
            </a:r>
            <a:r>
              <a:rPr sz="2000"/>
              <a:t/>
            </a:r>
            <a:br>
              <a:rPr sz="2000"/>
            </a:br>
            <a:r>
              <a:rPr sz="2000"/>
              <a:t/>
            </a:r>
            <a:br>
              <a:rPr sz="2000"/>
            </a:br>
            <a:r>
              <a:rPr lang="ru" sz="2000" b="1" i="0" strike="noStrike" cap="none" spc="0" baseline="0">
                <a:solidFill>
                  <a:srgbClr val="035F1D"/>
                </a:solidFill>
                <a:effectLst/>
                <a:latin typeface="Arial"/>
                <a:ea typeface="Arial"/>
                <a:cs typeface="Arial"/>
              </a:rPr>
              <a:t>Программа «Безопасность 2020» будет в повестке дня в расписании Mauser. </a:t>
            </a:r>
          </a:p>
        </p:txBody>
      </p:sp>
    </p:spTree>
    <p:extLst>
      <p:ext uri="{BB962C8B-B14F-4D97-AF65-F5344CB8AC3E}">
        <p14:creationId xmlns:p14="http://schemas.microsoft.com/office/powerpoint/2010/main" val="34566743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6407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129A1-CD9D-FB41-BAE0-3ACF253E2553}"/>
              </a:ext>
            </a:extLst>
          </p:cNvPr>
          <p:cNvPicPr>
            <a:picLocks noChangeAspect="1"/>
          </p:cNvPicPr>
          <p:nvPr/>
        </p:nvPicPr>
        <p:blipFill>
          <a:blip r:embed="rId3"/>
          <a:stretch>
            <a:fillRect/>
          </a:stretch>
        </p:blipFill>
        <p:spPr>
          <a:xfrm>
            <a:off x="1524000" y="717316"/>
            <a:ext cx="9144000" cy="5143500"/>
          </a:xfrm>
          <a:prstGeom prst="rect">
            <a:avLst/>
          </a:prstGeom>
        </p:spPr>
      </p:pic>
      <p:sp>
        <p:nvSpPr>
          <p:cNvPr id="4" name="Rectangle 3"/>
          <p:cNvSpPr/>
          <p:nvPr/>
        </p:nvSpPr>
        <p:spPr>
          <a:xfrm>
            <a:off x="1924063" y="1528776"/>
            <a:ext cx="4157663" cy="2085975"/>
          </a:xfrm>
          <a:prstGeom prst="rect">
            <a:avLst/>
          </a:prstGeom>
          <a:solidFill>
            <a:srgbClr val="0054A5"/>
          </a:solidFill>
          <a:ln>
            <a:solidFill>
              <a:srgbClr val="005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48050" y="2443163"/>
            <a:ext cx="4148138" cy="1581150"/>
          </a:xfrm>
          <a:prstGeom prst="rect">
            <a:avLst/>
          </a:prstGeom>
          <a:solidFill>
            <a:srgbClr val="0054A5"/>
          </a:solidFill>
          <a:ln>
            <a:solidFill>
              <a:srgbClr val="0054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4062" y="1973816"/>
            <a:ext cx="5915025" cy="938719"/>
          </a:xfrm>
          <a:prstGeom prst="rect">
            <a:avLst/>
          </a:prstGeom>
          <a:noFill/>
        </p:spPr>
        <p:txBody>
          <a:bodyPr wrap="square" rtlCol="0">
            <a:spAutoFit/>
          </a:bodyPr>
          <a:lstStyle/>
          <a:p>
            <a:r>
              <a:rPr lang="en-US" sz="5500" i="1" dirty="0">
                <a:solidFill>
                  <a:srgbClr val="00B6F0"/>
                </a:solidFill>
                <a:latin typeface="DINPro-Bold" panose="020B0804020101020102" pitchFamily="34" charset="0"/>
              </a:rPr>
              <a:t>БЕЗОПАСНОСТЬ</a:t>
            </a:r>
            <a:endParaRPr lang="en-US" sz="5500" b="1" i="1" dirty="0">
              <a:solidFill>
                <a:srgbClr val="00B6F0"/>
              </a:solidFill>
              <a:latin typeface="DINPro-Bold" panose="020B0804020101020102" pitchFamily="34" charset="0"/>
            </a:endParaRPr>
          </a:p>
        </p:txBody>
      </p:sp>
      <p:sp>
        <p:nvSpPr>
          <p:cNvPr id="7" name="TextBox 6"/>
          <p:cNvSpPr txBox="1"/>
          <p:nvPr/>
        </p:nvSpPr>
        <p:spPr>
          <a:xfrm>
            <a:off x="1924063" y="2888155"/>
            <a:ext cx="5915025" cy="1369606"/>
          </a:xfrm>
          <a:prstGeom prst="rect">
            <a:avLst/>
          </a:prstGeom>
          <a:noFill/>
        </p:spPr>
        <p:txBody>
          <a:bodyPr wrap="square" rtlCol="0">
            <a:spAutoFit/>
          </a:bodyPr>
          <a:lstStyle/>
          <a:p>
            <a:r>
              <a:rPr lang="en-US" sz="3800" dirty="0">
                <a:solidFill>
                  <a:schemeClr val="bg1"/>
                </a:solidFill>
                <a:latin typeface="DIN" pitchFamily="50" charset="0"/>
              </a:rPr>
              <a:t>зависит от  каждого из нас.</a:t>
            </a:r>
          </a:p>
          <a:p>
            <a:r>
              <a:rPr lang="en-US" sz="4500" dirty="0">
                <a:solidFill>
                  <a:schemeClr val="bg1"/>
                </a:solidFill>
                <a:latin typeface="DIN" pitchFamily="50" charset="0"/>
              </a:rPr>
              <a:t> </a:t>
            </a:r>
          </a:p>
        </p:txBody>
      </p:sp>
    </p:spTree>
    <p:extLst>
      <p:ext uri="{BB962C8B-B14F-4D97-AF65-F5344CB8AC3E}">
        <p14:creationId xmlns:p14="http://schemas.microsoft.com/office/powerpoint/2010/main" val="289315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638-9A1C-C34E-AB5A-24AD9A4BBC94}"/>
              </a:ext>
            </a:extLst>
          </p:cNvPr>
          <p:cNvSpPr>
            <a:spLocks noGrp="1"/>
          </p:cNvSpPr>
          <p:nvPr>
            <p:ph type="title"/>
          </p:nvPr>
        </p:nvSpPr>
        <p:spPr>
          <a:xfrm>
            <a:off x="586409" y="2374900"/>
            <a:ext cx="9751391" cy="1371600"/>
          </a:xfrm>
        </p:spPr>
        <p:txBody>
          <a:bodyPr/>
          <a:lstStyle/>
          <a:p>
            <a:r>
              <a:rPr lang="ru" sz="3200" b="1" i="0" strike="noStrike" cap="none" spc="0" baseline="0">
                <a:solidFill>
                  <a:srgbClr val="035F1D"/>
                </a:solidFill>
                <a:effectLst/>
                <a:latin typeface="Arial"/>
                <a:ea typeface="Arial"/>
                <a:cs typeface="Arial"/>
              </a:rPr>
              <a:t>БЕЗОПАСНОСТЬ 2020</a:t>
            </a:r>
            <a:r>
              <a:rPr sz="3200"/>
              <a:t/>
            </a:r>
            <a:br>
              <a:rPr sz="3200"/>
            </a:br>
            <a:endParaRPr sz="3200"/>
          </a:p>
        </p:txBody>
      </p:sp>
      <p:sp>
        <p:nvSpPr>
          <p:cNvPr id="4" name="Subtitle 2">
            <a:extLst>
              <a:ext uri="{FF2B5EF4-FFF2-40B4-BE49-F238E27FC236}">
                <a16:creationId xmlns:a16="http://schemas.microsoft.com/office/drawing/2014/main" id="{6F6B1D98-6185-1E41-9EA9-B1EB85A84CB3}"/>
              </a:ext>
            </a:extLst>
          </p:cNvPr>
          <p:cNvSpPr txBox="1"/>
          <p:nvPr/>
        </p:nvSpPr>
        <p:spPr>
          <a:xfrm>
            <a:off x="468631" y="2831561"/>
            <a:ext cx="10355082" cy="2025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 sz="2200" b="0" i="0" strike="noStrike" cap="none" spc="0" baseline="0">
                <a:solidFill>
                  <a:srgbClr val="000000"/>
                </a:solidFill>
                <a:effectLst/>
                <a:latin typeface="Arial"/>
                <a:ea typeface="Arial"/>
                <a:cs typeface="Arial"/>
              </a:rPr>
              <a:t>Наш семинар «Безопасность 2020» — это время, когда мы делаем перерыв от наших повседневных задач, чтобы собраться в безопасном месте. </a:t>
            </a:r>
          </a:p>
          <a:p>
            <a:r>
              <a:rPr lang="ru" sz="2200" b="0" i="0" strike="noStrike" cap="none" spc="0" baseline="0">
                <a:solidFill>
                  <a:srgbClr val="000000"/>
                </a:solidFill>
                <a:effectLst/>
                <a:latin typeface="Arial"/>
                <a:ea typeface="Arial"/>
                <a:cs typeface="Arial"/>
              </a:rPr>
              <a:t>Месте, где мы физически находимся в безопасности, и где мы можем безопасно высказываться</a:t>
            </a:r>
            <a:r>
              <a:rPr lang="ru" sz="2200" b="1" i="0" strike="noStrike" cap="none" spc="0" baseline="0">
                <a:solidFill>
                  <a:srgbClr val="000000"/>
                </a:solidFill>
                <a:effectLst/>
                <a:latin typeface="Arial"/>
                <a:ea typeface="Arial"/>
                <a:cs typeface="Arial"/>
              </a:rPr>
              <a:t>. </a:t>
            </a:r>
          </a:p>
          <a:p>
            <a:r>
              <a:rPr lang="ru" sz="2200" b="0" i="0" strike="noStrike" cap="none" spc="0" baseline="0">
                <a:solidFill>
                  <a:srgbClr val="000000"/>
                </a:solidFill>
                <a:effectLst/>
                <a:latin typeface="Arial"/>
                <a:ea typeface="Arial"/>
                <a:cs typeface="Arial"/>
              </a:rPr>
              <a:t>В этом году основное внимание на семинаре уделяется согласованию обязательств по обеспечению безопасности нашей глобальной организации для построения успешного будущего. </a:t>
            </a:r>
          </a:p>
        </p:txBody>
      </p:sp>
    </p:spTree>
    <p:extLst>
      <p:ext uri="{BB962C8B-B14F-4D97-AF65-F5344CB8AC3E}">
        <p14:creationId xmlns:p14="http://schemas.microsoft.com/office/powerpoint/2010/main" val="18546970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2">
            <a:hlinkClick r:id="" action="ppaction://media"/>
            <a:extLst>
              <a:ext uri="{FF2B5EF4-FFF2-40B4-BE49-F238E27FC236}">
                <a16:creationId xmlns:a16="http://schemas.microsoft.com/office/drawing/2014/main" id="{9EE76E61-2A84-4795-A613-83CF854F46DB}"/>
              </a:ext>
            </a:extLst>
          </p:cNvPr>
          <p:cNvPicPr>
            <a:picLocks noRot="1" noChangeAspect="1"/>
          </p:cNvPicPr>
          <p:nvPr>
            <a:videoFile r:link="rId1"/>
          </p:nvPr>
        </p:nvPicPr>
        <p:blipFill>
          <a:blip r:embed="rId4"/>
          <a:stretch>
            <a:fillRect/>
          </a:stretch>
        </p:blipFill>
        <p:spPr>
          <a:xfrm>
            <a:off x="2300288" y="2214564"/>
            <a:ext cx="7834312" cy="4406800"/>
          </a:xfrm>
          <a:prstGeom prst="rect">
            <a:avLst/>
          </a:prstGeom>
        </p:spPr>
      </p:pic>
    </p:spTree>
    <p:extLst>
      <p:ext uri="{BB962C8B-B14F-4D97-AF65-F5344CB8AC3E}">
        <p14:creationId xmlns:p14="http://schemas.microsoft.com/office/powerpoint/2010/main" val="1465317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5</a:t>
            </a:fld>
            <a:endParaRPr lang="en-US"/>
          </a:p>
        </p:txBody>
      </p:sp>
      <p:sp>
        <p:nvSpPr>
          <p:cNvPr id="3" name="Subtitle 2">
            <a:extLst>
              <a:ext uri="{FF2B5EF4-FFF2-40B4-BE49-F238E27FC236}">
                <a16:creationId xmlns:a16="http://schemas.microsoft.com/office/drawing/2014/main" id="{B8DA4F58-C1D8-CB4D-BB25-29C6418668B9}"/>
              </a:ext>
            </a:extLst>
          </p:cNvPr>
          <p:cNvSpPr>
            <a:spLocks noGrp="1"/>
          </p:cNvSpPr>
          <p:nvPr>
            <p:ph type="subTitle" idx="1"/>
          </p:nvPr>
        </p:nvSpPr>
        <p:spPr/>
        <p:txBody>
          <a:bodyPr/>
          <a:lstStyle/>
          <a:p>
            <a:pPr lvl="0"/>
            <a:r>
              <a:rPr lang="ru" sz="2200" b="0" i="0" strike="noStrike" cap="none" spc="0" baseline="0">
                <a:solidFill>
                  <a:srgbClr val="000000"/>
                </a:solidFill>
                <a:effectLst/>
                <a:latin typeface="Arial"/>
                <a:ea typeface="Arial"/>
                <a:cs typeface="Arial"/>
              </a:rPr>
              <a:t>Безопасность является неотъемлемой частью программы управления рисками в компании Mauser Packaging Solutions.</a:t>
            </a:r>
          </a:p>
          <a:p>
            <a:pPr lvl="0"/>
            <a:r>
              <a:rPr lang="ru" sz="2200" b="0" i="0" strike="noStrike" cap="none" spc="0" baseline="0">
                <a:solidFill>
                  <a:srgbClr val="000000"/>
                </a:solidFill>
                <a:effectLst/>
                <a:latin typeface="Arial"/>
                <a:ea typeface="Arial"/>
                <a:cs typeface="Arial"/>
              </a:rPr>
              <a:t>В Mauser Packaging Solutions со всей серьезностью относятся к каждому сообщению и рискованным видам поведения.</a:t>
            </a:r>
          </a:p>
          <a:p>
            <a:pPr lvl="0"/>
            <a:r>
              <a:rPr lang="ru" sz="2200" b="0" i="0" strike="noStrike" cap="none" spc="0" baseline="0">
                <a:solidFill>
                  <a:srgbClr val="000000"/>
                </a:solidFill>
                <a:effectLst/>
                <a:latin typeface="Arial"/>
                <a:ea typeface="Arial"/>
                <a:cs typeface="Arial"/>
              </a:rPr>
              <a:t>Во время расследования все инциденты заслуживают равной глубины анализа, независимо от степени тяжести.</a:t>
            </a:r>
          </a:p>
          <a:p>
            <a:pPr lvl="0"/>
            <a:r>
              <a:rPr lang="ru" sz="2200" b="0" i="0" strike="noStrike" cap="none" spc="0" baseline="0">
                <a:solidFill>
                  <a:srgbClr val="000000"/>
                </a:solidFill>
                <a:effectLst/>
                <a:latin typeface="Arial"/>
                <a:ea typeface="Arial"/>
                <a:cs typeface="Arial"/>
              </a:rPr>
              <a:t>Первая помощь, происшествия без последствий и повреждения имущества могут причинить ущерб, и они обычно происходят с большей частотой, чем происшествия, которые приводят к серьезным травмам.</a:t>
            </a:r>
          </a:p>
          <a:p>
            <a:pPr marL="0" indent="0">
              <a:buNone/>
            </a:pPr>
            <a:endParaRPr lang="en-US"/>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a:xfrm>
            <a:off x="609600" y="224799"/>
            <a:ext cx="10972800" cy="685800"/>
          </a:xfrm>
        </p:spPr>
        <p:txBody>
          <a:bodyPr/>
          <a:lstStyle/>
          <a:p>
            <a:r>
              <a:rPr lang="ru" sz="3200" b="1" i="0" strike="noStrike" kern="1500" cap="none" spc="0" dirty="0">
                <a:solidFill>
                  <a:srgbClr val="FFFFFF"/>
                </a:solidFill>
                <a:effectLst/>
                <a:latin typeface="Arial"/>
                <a:ea typeface="Arial"/>
                <a:cs typeface="Arial"/>
              </a:rPr>
              <a:t>БЕЗОПАСНОСТИ УДЕЛЯЕТСЯ </a:t>
            </a:r>
            <a:r>
              <a:rPr lang="ru" sz="3200" b="1" i="0" strike="noStrike" kern="1500" cap="none" spc="0" dirty="0" smtClean="0">
                <a:solidFill>
                  <a:srgbClr val="FFFFFF"/>
                </a:solidFill>
                <a:effectLst/>
                <a:latin typeface="Arial"/>
                <a:ea typeface="Arial"/>
                <a:cs typeface="Arial"/>
              </a:rPr>
              <a:t>НЕОБХОДИМОЕ</a:t>
            </a:r>
            <a:r>
              <a:rPr lang="en-US" sz="3200" b="1" i="0" strike="noStrike" kern="1500" cap="none" spc="0" dirty="0" smtClean="0">
                <a:solidFill>
                  <a:srgbClr val="FFFFFF"/>
                </a:solidFill>
                <a:effectLst/>
                <a:latin typeface="Arial"/>
                <a:ea typeface="Arial"/>
                <a:cs typeface="Arial"/>
              </a:rPr>
              <a:t/>
            </a:r>
            <a:br>
              <a:rPr lang="en-US" sz="3200" b="1" i="0" strike="noStrike" kern="1500" cap="none" spc="0" dirty="0" smtClean="0">
                <a:solidFill>
                  <a:srgbClr val="FFFFFF"/>
                </a:solidFill>
                <a:effectLst/>
                <a:latin typeface="Arial"/>
                <a:ea typeface="Arial"/>
                <a:cs typeface="Arial"/>
              </a:rPr>
            </a:br>
            <a:r>
              <a:rPr lang="en-US" sz="3200" b="1" i="0" strike="noStrike" kern="1500" cap="none" spc="0" dirty="0" smtClean="0">
                <a:solidFill>
                  <a:srgbClr val="FFFFFF"/>
                </a:solidFill>
                <a:effectLst/>
                <a:latin typeface="Arial"/>
                <a:ea typeface="Arial"/>
                <a:cs typeface="Arial"/>
              </a:rPr>
              <a:t/>
            </a:r>
            <a:br>
              <a:rPr lang="en-US" sz="3200" b="1" i="0" strike="noStrike" kern="1500" cap="none" spc="0" dirty="0" smtClean="0">
                <a:solidFill>
                  <a:srgbClr val="FFFFFF"/>
                </a:solidFill>
                <a:effectLst/>
                <a:latin typeface="Arial"/>
                <a:ea typeface="Arial"/>
                <a:cs typeface="Arial"/>
              </a:rPr>
            </a:br>
            <a:r>
              <a:rPr lang="ru" sz="3200" b="1" i="0" strike="noStrike" kern="1500" cap="none" spc="0" dirty="0" smtClean="0">
                <a:solidFill>
                  <a:srgbClr val="FFFFFF"/>
                </a:solidFill>
                <a:effectLst/>
                <a:latin typeface="Arial"/>
                <a:ea typeface="Arial"/>
                <a:cs typeface="Arial"/>
              </a:rPr>
              <a:t>ВНИМАНИЕ </a:t>
            </a:r>
            <a:endParaRPr lang="ru" sz="3200" b="1" i="0" strike="noStrike" kern="1500" cap="none" spc="0" dirty="0">
              <a:solidFill>
                <a:srgbClr val="FFFFFF"/>
              </a:solidFill>
              <a:effectLst/>
              <a:latin typeface="Arial"/>
              <a:ea typeface="Arial"/>
              <a:cs typeface="Arial"/>
            </a:endParaRPr>
          </a:p>
        </p:txBody>
      </p:sp>
    </p:spTree>
    <p:extLst>
      <p:ext uri="{BB962C8B-B14F-4D97-AF65-F5344CB8AC3E}">
        <p14:creationId xmlns:p14="http://schemas.microsoft.com/office/powerpoint/2010/main" val="37990393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24" y="1264224"/>
            <a:ext cx="4201551" cy="5437302"/>
          </a:xfrm>
          <a:prstGeom prst="rect">
            <a:avLst/>
          </a:prstGeom>
        </p:spPr>
      </p:pic>
      <p:sp>
        <p:nvSpPr>
          <p:cNvPr id="2" name="Slide Number Placeholder 1">
            <a:extLst>
              <a:ext uri="{FF2B5EF4-FFF2-40B4-BE49-F238E27FC236}">
                <a16:creationId xmlns:a16="http://schemas.microsoft.com/office/drawing/2014/main" id="{9920BDA0-19D2-434B-ACD4-D00D462F6299}"/>
              </a:ext>
            </a:extLst>
          </p:cNvPr>
          <p:cNvSpPr>
            <a:spLocks noGrp="1"/>
          </p:cNvSpPr>
          <p:nvPr>
            <p:ph type="sldNum" sz="quarter" idx="4"/>
          </p:nvPr>
        </p:nvSpPr>
        <p:spPr/>
        <p:txBody>
          <a:bodyPr/>
          <a:lstStyle/>
          <a:p>
            <a:fld id="{A9B9C987-897E-AF42-8435-D5702A522CD2}" type="slidenum">
              <a:rPr lang="en-US" smtClean="0"/>
              <a:t>6</a:t>
            </a:fld>
            <a:endParaRPr lang="en-US"/>
          </a:p>
        </p:txBody>
      </p:sp>
      <p:sp>
        <p:nvSpPr>
          <p:cNvPr id="3" name="Title 2">
            <a:extLst>
              <a:ext uri="{FF2B5EF4-FFF2-40B4-BE49-F238E27FC236}">
                <a16:creationId xmlns:a16="http://schemas.microsoft.com/office/drawing/2014/main" id="{559D89AF-74F4-604E-A19A-AE1947569084}"/>
              </a:ext>
            </a:extLst>
          </p:cNvPr>
          <p:cNvSpPr>
            <a:spLocks noGrp="1"/>
          </p:cNvSpPr>
          <p:nvPr>
            <p:ph type="title"/>
          </p:nvPr>
        </p:nvSpPr>
        <p:spPr/>
        <p:txBody>
          <a:bodyPr/>
          <a:lstStyle/>
          <a:p>
            <a:r>
              <a:rPr lang="ru" sz="3200" b="1" i="0" strike="noStrike" cap="none" spc="0" baseline="0">
                <a:solidFill>
                  <a:srgbClr val="FFFFFF"/>
                </a:solidFill>
                <a:effectLst/>
                <a:latin typeface="Arial"/>
                <a:ea typeface="Arial"/>
                <a:cs typeface="Arial"/>
              </a:rPr>
              <a:t>ВАША ЦЕННОСТЬ</a:t>
            </a:r>
          </a:p>
        </p:txBody>
      </p:sp>
      <p:sp>
        <p:nvSpPr>
          <p:cNvPr id="5" name="Text Placeholder 4">
            <a:extLst>
              <a:ext uri="{FF2B5EF4-FFF2-40B4-BE49-F238E27FC236}">
                <a16:creationId xmlns:a16="http://schemas.microsoft.com/office/drawing/2014/main" id="{00B15EA0-B564-E849-B328-F981BE037969}"/>
              </a:ext>
            </a:extLst>
          </p:cNvPr>
          <p:cNvSpPr>
            <a:spLocks noGrp="1"/>
          </p:cNvSpPr>
          <p:nvPr>
            <p:ph type="body" sz="quarter" idx="10"/>
          </p:nvPr>
        </p:nvSpPr>
        <p:spPr>
          <a:xfrm>
            <a:off x="6096000" y="1103086"/>
            <a:ext cx="4851400" cy="5465664"/>
          </a:xfrm>
        </p:spPr>
        <p:txBody>
          <a:bodyPr/>
          <a:lstStyle/>
          <a:p>
            <a:pPr marL="0" indent="0">
              <a:buNone/>
            </a:pPr>
            <a:r>
              <a:rPr lang="ru" sz="2100" b="1" i="0" strike="noStrike" cap="none" spc="0" baseline="0" dirty="0">
                <a:solidFill>
                  <a:srgbClr val="000000"/>
                </a:solidFill>
                <a:effectLst/>
                <a:latin typeface="Arial"/>
                <a:ea typeface="Arial"/>
                <a:cs typeface="Arial"/>
              </a:rPr>
              <a:t>Вы представляете большую ценность для нас.</a:t>
            </a:r>
            <a:r>
              <a:rPr sz="2100" dirty="0"/>
              <a:t/>
            </a:r>
            <a:br>
              <a:rPr sz="2100" dirty="0"/>
            </a:br>
            <a:r>
              <a:rPr lang="ru" sz="2100" b="1" i="0" strike="noStrike" cap="none" spc="0" baseline="0" dirty="0">
                <a:solidFill>
                  <a:srgbClr val="000000"/>
                </a:solidFill>
                <a:effectLst/>
                <a:latin typeface="Arial"/>
                <a:ea typeface="Arial"/>
                <a:cs typeface="Arial"/>
              </a:rPr>
              <a:t>Для членов вашей семьи. </a:t>
            </a:r>
            <a:r>
              <a:rPr sz="2100" dirty="0"/>
              <a:t/>
            </a:r>
            <a:br>
              <a:rPr sz="2100" dirty="0"/>
            </a:br>
            <a:r>
              <a:rPr lang="ru" sz="2100" b="1" i="0" strike="noStrike" cap="none" spc="0" baseline="0" dirty="0">
                <a:solidFill>
                  <a:srgbClr val="000000"/>
                </a:solidFill>
                <a:effectLst/>
                <a:latin typeface="Arial"/>
                <a:ea typeface="Arial"/>
                <a:cs typeface="Arial"/>
              </a:rPr>
              <a:t>Для вашего сообщества. </a:t>
            </a:r>
            <a:r>
              <a:rPr sz="1600" dirty="0"/>
              <a:t/>
            </a:r>
            <a:br>
              <a:rPr sz="1600" dirty="0"/>
            </a:br>
            <a:endParaRPr sz="1600" dirty="0"/>
          </a:p>
          <a:p>
            <a:pPr lvl="0"/>
            <a:r>
              <a:rPr lang="ru" sz="1400" b="0" i="0" strike="noStrike" cap="none" spc="0" baseline="0" dirty="0">
                <a:solidFill>
                  <a:srgbClr val="000000"/>
                </a:solidFill>
                <a:effectLst/>
                <a:latin typeface="Arial"/>
                <a:ea typeface="Arial"/>
                <a:cs typeface="Arial"/>
              </a:rPr>
              <a:t>Последствия травм могут иметь большое значение для членов семьи, коллег и вашей компании.</a:t>
            </a:r>
          </a:p>
          <a:p>
            <a:pPr lvl="0"/>
            <a:r>
              <a:rPr lang="ru" sz="1400" b="0" i="0" strike="noStrike" cap="none" spc="0" baseline="0" dirty="0">
                <a:solidFill>
                  <a:srgbClr val="000000"/>
                </a:solidFill>
                <a:effectLst/>
                <a:latin typeface="Arial"/>
                <a:ea typeface="Arial"/>
                <a:cs typeface="Arial"/>
              </a:rPr>
              <a:t>Глобальная политика компании Mauser Packaging Solutions по охране труда и технике безопасности </a:t>
            </a:r>
          </a:p>
          <a:p>
            <a:pPr lvl="2"/>
            <a:r>
              <a:rPr lang="ru" b="0" i="0" strike="noStrike" cap="none" spc="0" baseline="0" dirty="0">
                <a:solidFill>
                  <a:srgbClr val="000000"/>
                </a:solidFill>
                <a:effectLst/>
                <a:latin typeface="Arial"/>
                <a:ea typeface="Arial"/>
                <a:cs typeface="Arial"/>
              </a:rPr>
              <a:t>Данная политика предоставляется для ознакомления и консультирования всех тех, кто работает в компании Mauser Packaging Solutions и сотрудничает с ней. </a:t>
            </a:r>
          </a:p>
          <a:p>
            <a:pPr lvl="2"/>
            <a:r>
              <a:rPr lang="ru" b="0" i="0" strike="noStrike" cap="none" spc="0" baseline="0" dirty="0">
                <a:solidFill>
                  <a:srgbClr val="000000"/>
                </a:solidFill>
                <a:effectLst/>
                <a:latin typeface="Arial"/>
                <a:ea typeface="Arial"/>
                <a:cs typeface="Arial"/>
              </a:rPr>
              <a:t>Ее назначение также заключается в информировании о том, чего компания ожидает от объектов, сотрудников и руководства.</a:t>
            </a:r>
          </a:p>
          <a:p>
            <a:pPr lvl="2"/>
            <a:r>
              <a:rPr lang="ru" b="0" i="0" strike="noStrike" cap="none" spc="0" baseline="0" dirty="0">
                <a:solidFill>
                  <a:srgbClr val="000000"/>
                </a:solidFill>
                <a:effectLst/>
                <a:latin typeface="Arial"/>
                <a:ea typeface="Arial"/>
                <a:cs typeface="Arial"/>
              </a:rPr>
              <a:t>Mauser Packaging Solutions стремится расставить приоритеты в вопросах охраны здоровья, обеспечения безопасности и благосостояния и достаточных ресурсов для поддержки действий и инициатив по улучшению стандартов безопасности.</a:t>
            </a:r>
          </a:p>
          <a:p>
            <a:pPr lvl="2"/>
            <a:r>
              <a:rPr lang="ru" b="0" i="0" strike="noStrike" cap="none" spc="0" baseline="0" dirty="0">
                <a:solidFill>
                  <a:srgbClr val="000000"/>
                </a:solidFill>
                <a:effectLst/>
                <a:latin typeface="Arial"/>
                <a:ea typeface="Arial"/>
                <a:cs typeface="Arial"/>
              </a:rPr>
              <a:t>Безопасность является универсальной и применима ко всем.</a:t>
            </a:r>
          </a:p>
          <a:p>
            <a:pPr marL="463550" lvl="2" indent="0">
              <a:buNone/>
            </a:pPr>
            <a:endParaRPr lang="en-US" dirty="0"/>
          </a:p>
          <a:p>
            <a:pPr marL="6350" indent="0">
              <a:buNone/>
            </a:pPr>
            <a:endParaRPr lang="en-US" dirty="0"/>
          </a:p>
        </p:txBody>
      </p:sp>
    </p:spTree>
    <p:extLst>
      <p:ext uri="{BB962C8B-B14F-4D97-AF65-F5344CB8AC3E}">
        <p14:creationId xmlns:p14="http://schemas.microsoft.com/office/powerpoint/2010/main" val="27901054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7</a:t>
            </a:fld>
            <a:endParaRPr lang="en-US"/>
          </a:p>
        </p:txBody>
      </p:sp>
      <p:sp>
        <p:nvSpPr>
          <p:cNvPr id="6" name="Subtitle 2">
            <a:extLst>
              <a:ext uri="{FF2B5EF4-FFF2-40B4-BE49-F238E27FC236}">
                <a16:creationId xmlns:a16="http://schemas.microsoft.com/office/drawing/2014/main" id="{B8DA4F58-C1D8-CB4D-BB25-29C6418668B9}"/>
              </a:ext>
            </a:extLst>
          </p:cNvPr>
          <p:cNvSpPr>
            <a:spLocks noGrp="1"/>
          </p:cNvSpPr>
          <p:nvPr>
            <p:ph type="subTitle" idx="1"/>
          </p:nvPr>
        </p:nvSpPr>
        <p:spPr>
          <a:xfrm>
            <a:off x="609600" y="1371600"/>
            <a:ext cx="11118573" cy="1168400"/>
          </a:xfrm>
        </p:spPr>
        <p:txBody>
          <a:bodyPr/>
          <a:lstStyle/>
          <a:p>
            <a:pPr lvl="0"/>
            <a:r>
              <a:rPr lang="ru" sz="2200" b="0" i="0" strike="noStrike" cap="none" spc="0" baseline="0">
                <a:solidFill>
                  <a:srgbClr val="000000"/>
                </a:solidFill>
                <a:effectLst/>
                <a:latin typeface="Arial"/>
                <a:ea typeface="Arial"/>
                <a:cs typeface="Arial"/>
              </a:rPr>
              <a:t>В 2020 году мы продолжим инвестировать капитал в создание безопасных рабочих условий для наших сотрудников и всех тех, кто посещает наши объекты. </a:t>
            </a:r>
          </a:p>
          <a:p>
            <a:pPr lvl="0"/>
            <a:r>
              <a:rPr lang="ru" sz="2200" b="0" i="0" strike="noStrike" cap="none" spc="0" baseline="0">
                <a:solidFill>
                  <a:srgbClr val="000000"/>
                </a:solidFill>
                <a:effectLst/>
                <a:latin typeface="Arial"/>
                <a:ea typeface="Arial"/>
                <a:cs typeface="Arial"/>
              </a:rPr>
              <a:t>Подумайте (и обсудите): </a:t>
            </a:r>
          </a:p>
          <a:p>
            <a:pPr lvl="2"/>
            <a:r>
              <a:rPr lang="ru" sz="2200" b="0" i="0" strike="noStrike" cap="none" spc="0" baseline="0">
                <a:solidFill>
                  <a:srgbClr val="000000"/>
                </a:solidFill>
                <a:effectLst/>
                <a:latin typeface="Arial"/>
                <a:ea typeface="Arial"/>
                <a:cs typeface="Arial"/>
              </a:rPr>
              <a:t>Какие усовершенствованные методы были внедрены в 2019 году на нашем предприятии?</a:t>
            </a:r>
          </a:p>
          <a:p>
            <a:pPr lvl="2"/>
            <a:r>
              <a:rPr lang="ru" sz="2200" b="0" i="0" strike="noStrike" cap="none" spc="0" baseline="0">
                <a:solidFill>
                  <a:srgbClr val="000000"/>
                </a:solidFill>
                <a:effectLst/>
                <a:latin typeface="Arial"/>
                <a:ea typeface="Arial"/>
                <a:cs typeface="Arial"/>
              </a:rPr>
              <a:t>Какие конкретные инициативы по обеспечению безопасности запланированы в 2020 г. для нашего предприятия?</a:t>
            </a:r>
          </a:p>
          <a:p>
            <a:pPr lvl="2"/>
            <a:r>
              <a:rPr lang="ru" sz="2200" b="0" i="0" strike="noStrike" cap="none" spc="0" baseline="0">
                <a:solidFill>
                  <a:srgbClr val="000000"/>
                </a:solidFill>
                <a:effectLst/>
                <a:latin typeface="Arial"/>
                <a:ea typeface="Arial"/>
                <a:cs typeface="Arial"/>
              </a:rPr>
              <a:t>Какие эргономические и поведенческие изменения могут произойти на нашем предприятии, чтобы уменьшить количество несчастных случаев и травм? </a:t>
            </a:r>
          </a:p>
          <a:p>
            <a:pPr lvl="2"/>
            <a:r>
              <a:rPr lang="ru" sz="2200" b="0" i="0" strike="noStrike" cap="none" spc="0" baseline="0">
                <a:solidFill>
                  <a:srgbClr val="000000"/>
                </a:solidFill>
                <a:effectLst/>
                <a:latin typeface="Arial"/>
                <a:ea typeface="Arial"/>
                <a:cs typeface="Arial"/>
              </a:rPr>
              <a:t>Рассмотрите названия и положения ресурсов безопасности/SHEQ на нашем предприятии? </a:t>
            </a:r>
          </a:p>
          <a:p>
            <a:pPr marL="463550" lvl="2" indent="0">
              <a:buNone/>
            </a:pPr>
            <a:endParaRPr lang="en-US" sz="2000"/>
          </a:p>
          <a:p>
            <a:pPr lvl="2"/>
            <a:endParaRPr lang="en-US" sz="2000"/>
          </a:p>
          <a:p>
            <a:pPr lvl="2"/>
            <a:endParaRPr lang="en-US" sz="2000"/>
          </a:p>
          <a:p>
            <a:pPr lvl="1"/>
            <a:endParaRPr lang="en-US" sz="2000"/>
          </a:p>
          <a:p>
            <a:endParaRPr lang="en-US"/>
          </a:p>
        </p:txBody>
      </p:sp>
      <p:sp>
        <p:nvSpPr>
          <p:cNvPr id="4" name="Title 3">
            <a:extLst>
              <a:ext uri="{FF2B5EF4-FFF2-40B4-BE49-F238E27FC236}">
                <a16:creationId xmlns:a16="http://schemas.microsoft.com/office/drawing/2014/main" id="{1240457C-C1EC-524F-90D6-231C72E9899C}"/>
              </a:ext>
            </a:extLst>
          </p:cNvPr>
          <p:cNvSpPr>
            <a:spLocks noGrp="1"/>
          </p:cNvSpPr>
          <p:nvPr>
            <p:ph type="title"/>
          </p:nvPr>
        </p:nvSpPr>
        <p:spPr/>
        <p:txBody>
          <a:bodyPr/>
          <a:lstStyle/>
          <a:p>
            <a:r>
              <a:rPr lang="ru" sz="3200" b="1" i="0" strike="noStrike" cap="none" spc="0" baseline="0">
                <a:solidFill>
                  <a:srgbClr val="FFFFFF"/>
                </a:solidFill>
                <a:effectLst/>
                <a:latin typeface="Arial"/>
                <a:ea typeface="Arial"/>
                <a:cs typeface="Arial"/>
              </a:rPr>
              <a:t>КАПИТАЛЬНЫЕ ИНВЕСТИЦИИ В БЕЗОПАСНОСТЬ </a:t>
            </a:r>
          </a:p>
        </p:txBody>
      </p:sp>
    </p:spTree>
    <p:extLst>
      <p:ext uri="{BB962C8B-B14F-4D97-AF65-F5344CB8AC3E}">
        <p14:creationId xmlns:p14="http://schemas.microsoft.com/office/powerpoint/2010/main" val="19941157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9B9C987-897E-AF42-8435-D5702A522CD2}" type="slidenum">
              <a:rPr lang="en-US" smtClean="0"/>
              <a:t>8</a:t>
            </a:fld>
            <a:endParaRPr lang="en-US"/>
          </a:p>
        </p:txBody>
      </p:sp>
      <p:sp>
        <p:nvSpPr>
          <p:cNvPr id="3" name="Title 2"/>
          <p:cNvSpPr>
            <a:spLocks noGrp="1"/>
          </p:cNvSpPr>
          <p:nvPr>
            <p:ph type="title"/>
          </p:nvPr>
        </p:nvSpPr>
        <p:spPr/>
        <p:txBody>
          <a:bodyPr/>
          <a:lstStyle/>
          <a:p>
            <a:pPr>
              <a:lnSpc>
                <a:spcPct val="100000"/>
              </a:lnSpc>
            </a:pPr>
            <a:r>
              <a:rPr lang="ru" sz="3200" b="1" i="0" strike="noStrike" cap="none" spc="0" baseline="0" dirty="0">
                <a:solidFill>
                  <a:srgbClr val="FFFFFF"/>
                </a:solidFill>
                <a:effectLst/>
                <a:latin typeface="Arial"/>
                <a:ea typeface="Arial"/>
                <a:cs typeface="Arial"/>
              </a:rPr>
              <a:t>НАШИ ОБЯЗАТЕЛЬСТВА ПО ОБУЧЕНИЮ ПРАВИЛАМ БЕЗОПАСНОСТИ</a:t>
            </a:r>
          </a:p>
        </p:txBody>
      </p:sp>
      <p:sp>
        <p:nvSpPr>
          <p:cNvPr id="4" name="Subtitle 3"/>
          <p:cNvSpPr>
            <a:spLocks noGrp="1"/>
          </p:cNvSpPr>
          <p:nvPr>
            <p:ph type="subTitle" idx="1"/>
          </p:nvPr>
        </p:nvSpPr>
        <p:spPr>
          <a:xfrm>
            <a:off x="1079499" y="1411357"/>
            <a:ext cx="5016501" cy="4572000"/>
          </a:xfrm>
        </p:spPr>
        <p:txBody>
          <a:bodyPr/>
          <a:lstStyle/>
          <a:p>
            <a:pPr lvl="0"/>
            <a:r>
              <a:rPr lang="ru" sz="1600" b="0" i="0" strike="noStrike" cap="none" spc="0" baseline="0">
                <a:solidFill>
                  <a:srgbClr val="000000"/>
                </a:solidFill>
                <a:effectLst/>
                <a:latin typeface="Arial"/>
                <a:ea typeface="Arial"/>
                <a:cs typeface="Arial"/>
              </a:rPr>
              <a:t>Глобальная политика в области охраны труда и техники безопасности Mauser Packaging Solutions поддерживает нашу кампанию «Безопасность 2020», уделяя особое внимание выбору правильных решений, обучению наших сотрудников и партнеров, а также созданию безопасной среды. </a:t>
            </a:r>
          </a:p>
          <a:p>
            <a:pPr lvl="0"/>
            <a:r>
              <a:rPr lang="ru" sz="1600" b="0" i="0" strike="noStrike" cap="none" spc="0" baseline="0">
                <a:solidFill>
                  <a:srgbClr val="000000"/>
                </a:solidFill>
                <a:effectLst/>
                <a:latin typeface="Arial"/>
                <a:ea typeface="Arial"/>
                <a:cs typeface="Arial"/>
              </a:rPr>
              <a:t>В Северной Америке вводятся в действие правила техники безопасности. </a:t>
            </a:r>
            <a:r>
              <a:rPr lang="ru" sz="1600" b="1" i="0" strike="noStrike" cap="none" spc="0" baseline="0">
                <a:solidFill>
                  <a:srgbClr val="000000"/>
                </a:solidFill>
                <a:effectLst/>
                <a:latin typeface="Arial"/>
                <a:ea typeface="Arial"/>
                <a:cs typeface="Arial"/>
              </a:rPr>
              <a:t>Правила техники безопасности разработаны с учетом видов опасности, </a:t>
            </a:r>
            <a:r>
              <a:rPr lang="ru" sz="1600" b="1" i="1" strike="noStrike" cap="none" spc="0" baseline="0">
                <a:solidFill>
                  <a:srgbClr val="000000"/>
                </a:solidFill>
                <a:effectLst/>
                <a:latin typeface="Arial"/>
                <a:ea typeface="Arial"/>
                <a:cs typeface="Arial"/>
              </a:rPr>
              <a:t>характерных для </a:t>
            </a:r>
            <a:r>
              <a:rPr lang="ru" sz="1600" b="1" i="0" strike="noStrike" cap="none" spc="0" baseline="0">
                <a:solidFill>
                  <a:srgbClr val="000000"/>
                </a:solidFill>
                <a:effectLst/>
                <a:latin typeface="Arial"/>
                <a:ea typeface="Arial"/>
                <a:cs typeface="Arial"/>
              </a:rPr>
              <a:t> Mauser Packaging Solutions. </a:t>
            </a:r>
          </a:p>
          <a:p>
            <a:pPr marL="0" indent="0">
              <a:buNone/>
            </a:pPr>
            <a:r>
              <a:rPr lang="ru" sz="1600" b="1" i="0" strike="noStrike" cap="none" spc="0" baseline="0">
                <a:solidFill>
                  <a:srgbClr val="000000"/>
                </a:solidFill>
                <a:effectLst/>
                <a:latin typeface="Arial"/>
                <a:ea typeface="Arial"/>
                <a:cs typeface="Arial"/>
              </a:rPr>
              <a:t>    </a:t>
            </a:r>
            <a:r>
              <a:rPr lang="ru" sz="1600" b="0" i="0" strike="noStrike" cap="none" spc="0" baseline="0">
                <a:solidFill>
                  <a:srgbClr val="000000"/>
                </a:solidFill>
                <a:effectLst/>
                <a:latin typeface="Arial"/>
                <a:ea typeface="Arial"/>
                <a:cs typeface="Arial"/>
              </a:rPr>
              <a:t>Правила: </a:t>
            </a:r>
          </a:p>
          <a:p>
            <a:pPr lvl="1"/>
            <a:r>
              <a:rPr lang="ru" sz="1600" b="0" i="0" strike="noStrike" cap="none" spc="0" baseline="0">
                <a:solidFill>
                  <a:srgbClr val="000000"/>
                </a:solidFill>
                <a:effectLst/>
                <a:latin typeface="Arial"/>
                <a:ea typeface="Arial"/>
                <a:cs typeface="Arial"/>
              </a:rPr>
              <a:t>Спасение жизни или предотвращение серьезных травм</a:t>
            </a:r>
          </a:p>
          <a:p>
            <a:pPr lvl="1"/>
            <a:r>
              <a:rPr lang="ru" sz="1600" b="0" i="0" strike="noStrike" cap="none" spc="0" baseline="0">
                <a:solidFill>
                  <a:srgbClr val="000000"/>
                </a:solidFill>
                <a:effectLst/>
                <a:latin typeface="Arial"/>
                <a:ea typeface="Arial"/>
                <a:cs typeface="Arial"/>
              </a:rPr>
              <a:t>Небольшое количество, предметно сформулированы</a:t>
            </a:r>
          </a:p>
          <a:p>
            <a:pPr lvl="1"/>
            <a:r>
              <a:rPr lang="ru" sz="1600" b="0" i="0" strike="noStrike" cap="none" spc="0" baseline="0">
                <a:solidFill>
                  <a:srgbClr val="000000"/>
                </a:solidFill>
                <a:effectLst/>
                <a:latin typeface="Arial"/>
                <a:ea typeface="Arial"/>
                <a:cs typeface="Arial"/>
              </a:rPr>
              <a:t>Четкость и простота</a:t>
            </a:r>
          </a:p>
          <a:p>
            <a:pPr lvl="1"/>
            <a:r>
              <a:rPr lang="ru" sz="1600" b="0" i="0" strike="noStrike" cap="none" spc="0" baseline="0">
                <a:solidFill>
                  <a:srgbClr val="000000"/>
                </a:solidFill>
                <a:effectLst/>
                <a:latin typeface="Arial"/>
                <a:ea typeface="Arial"/>
                <a:cs typeface="Arial"/>
              </a:rPr>
              <a:t>Действенность </a:t>
            </a:r>
          </a:p>
          <a:p>
            <a:pPr lvl="1"/>
            <a:r>
              <a:rPr lang="ru" sz="1600" b="0" i="0" strike="noStrike" cap="none" spc="0" baseline="0">
                <a:solidFill>
                  <a:srgbClr val="000000"/>
                </a:solidFill>
                <a:effectLst/>
                <a:latin typeface="Arial"/>
                <a:ea typeface="Arial"/>
                <a:cs typeface="Arial"/>
              </a:rPr>
              <a:t>Отслеживаемость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81" y="1471268"/>
            <a:ext cx="2968119" cy="4452178"/>
          </a:xfrm>
          <a:prstGeom prst="rect">
            <a:avLst/>
          </a:prstGeom>
        </p:spPr>
      </p:pic>
    </p:spTree>
    <p:extLst>
      <p:ext uri="{BB962C8B-B14F-4D97-AF65-F5344CB8AC3E}">
        <p14:creationId xmlns:p14="http://schemas.microsoft.com/office/powerpoint/2010/main" val="29163113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9B9C987-897E-AF42-8435-D5702A522CD2}" type="slidenum">
              <a:rPr lang="en-US" smtClean="0"/>
              <a:t>9</a:t>
            </a:fld>
            <a:endParaRPr lang="en-US"/>
          </a:p>
        </p:txBody>
      </p:sp>
      <p:sp>
        <p:nvSpPr>
          <p:cNvPr id="3" name="Title 2"/>
          <p:cNvSpPr>
            <a:spLocks noGrp="1"/>
          </p:cNvSpPr>
          <p:nvPr>
            <p:ph type="title"/>
          </p:nvPr>
        </p:nvSpPr>
        <p:spPr>
          <a:xfrm>
            <a:off x="609600" y="182880"/>
            <a:ext cx="10972800" cy="685800"/>
          </a:xfrm>
        </p:spPr>
        <p:txBody>
          <a:bodyPr/>
          <a:lstStyle/>
          <a:p>
            <a:pPr>
              <a:lnSpc>
                <a:spcPct val="100000"/>
              </a:lnSpc>
            </a:pPr>
            <a:r>
              <a:rPr lang="ru" sz="3200" b="1" i="0" strike="noStrike" cap="none" spc="0" baseline="0" dirty="0" smtClean="0">
                <a:solidFill>
                  <a:srgbClr val="FFFFFF"/>
                </a:solidFill>
                <a:effectLst/>
                <a:latin typeface="Arial"/>
                <a:ea typeface="Arial"/>
                <a:cs typeface="Arial"/>
              </a:rPr>
              <a:t>НАШИ </a:t>
            </a:r>
            <a:r>
              <a:rPr lang="ru" sz="3200" b="1" i="0" strike="noStrike" cap="none" spc="0" baseline="0" dirty="0">
                <a:solidFill>
                  <a:srgbClr val="FFFFFF"/>
                </a:solidFill>
                <a:effectLst/>
                <a:latin typeface="Arial"/>
                <a:ea typeface="Arial"/>
                <a:cs typeface="Arial"/>
              </a:rPr>
              <a:t>ОБЯЗАТЕЛЬСТВА ПО ОБУЧЕНИЮ ПРАВИЛАМ БЕЗОПАСНОСТИ </a:t>
            </a:r>
          </a:p>
        </p:txBody>
      </p:sp>
      <p:sp>
        <p:nvSpPr>
          <p:cNvPr id="4" name="Subtitle 3"/>
          <p:cNvSpPr>
            <a:spLocks noGrp="1"/>
          </p:cNvSpPr>
          <p:nvPr>
            <p:ph type="subTitle" idx="1"/>
          </p:nvPr>
        </p:nvSpPr>
        <p:spPr>
          <a:xfrm>
            <a:off x="1116495" y="1371600"/>
            <a:ext cx="5143502" cy="4572000"/>
          </a:xfrm>
        </p:spPr>
        <p:txBody>
          <a:bodyPr/>
          <a:lstStyle/>
          <a:p>
            <a:pPr lvl="0"/>
            <a:r>
              <a:rPr lang="ru" sz="1600" b="0" i="0" strike="noStrike" cap="none" spc="0" baseline="0" dirty="0">
                <a:solidFill>
                  <a:srgbClr val="000000"/>
                </a:solidFill>
                <a:effectLst/>
                <a:latin typeface="Arial"/>
                <a:ea typeface="Arial"/>
                <a:cs typeface="Arial"/>
              </a:rPr>
              <a:t>Наши отделения во всем мире продолжат применять метод SMART-Safe©, разработанный компанией Fullmark в конце 2018 года. </a:t>
            </a:r>
          </a:p>
          <a:p>
            <a:r>
              <a:rPr lang="ru" sz="1600" b="0" i="0" strike="noStrike" cap="none" spc="0" baseline="0" dirty="0">
                <a:solidFill>
                  <a:srgbClr val="000000"/>
                </a:solidFill>
                <a:effectLst/>
                <a:latin typeface="Arial"/>
                <a:ea typeface="Arial"/>
                <a:cs typeface="Arial"/>
              </a:rPr>
              <a:t>Метод SMART-Safe, в теории близкий Правилам техники безопасности, является решением «</a:t>
            </a:r>
            <a:r>
              <a:rPr lang="ru" sz="1600" b="1" i="0" strike="noStrike" cap="none" spc="0" baseline="0" dirty="0">
                <a:solidFill>
                  <a:srgbClr val="000000"/>
                </a:solidFill>
                <a:effectLst/>
                <a:latin typeface="Arial"/>
                <a:ea typeface="Arial"/>
                <a:cs typeface="Arial"/>
              </a:rPr>
              <a:t>под ключ</a:t>
            </a:r>
            <a:r>
              <a:rPr lang="ru" sz="1600" b="0" i="0" strike="noStrike" cap="none" spc="0" baseline="0" dirty="0">
                <a:solidFill>
                  <a:srgbClr val="000000"/>
                </a:solidFill>
                <a:effectLst/>
                <a:latin typeface="Arial"/>
                <a:ea typeface="Arial"/>
                <a:cs typeface="Arial"/>
              </a:rPr>
              <a:t>» для </a:t>
            </a:r>
            <a:r>
              <a:rPr lang="ru" sz="1600" b="1" i="0" strike="noStrike" cap="none" spc="0" baseline="0" dirty="0">
                <a:solidFill>
                  <a:srgbClr val="000000"/>
                </a:solidFill>
                <a:effectLst/>
                <a:latin typeface="Arial"/>
                <a:ea typeface="Arial"/>
                <a:cs typeface="Arial"/>
              </a:rPr>
              <a:t>основных правил безопасности</a:t>
            </a:r>
            <a:r>
              <a:rPr lang="ru" sz="1600" b="0" i="0" strike="noStrike" cap="none" spc="0" baseline="0" dirty="0">
                <a:solidFill>
                  <a:srgbClr val="000000"/>
                </a:solidFill>
                <a:effectLst/>
                <a:latin typeface="Arial"/>
                <a:ea typeface="Arial"/>
                <a:cs typeface="Arial"/>
              </a:rPr>
              <a:t>, которые предполагается внедрить на практике на наших предприятиях Mauser International. </a:t>
            </a:r>
          </a:p>
          <a:p>
            <a:r>
              <a:rPr lang="ru" sz="1600" b="0" i="0" strike="noStrike" cap="none" spc="0" baseline="0" dirty="0">
                <a:solidFill>
                  <a:srgbClr val="000000"/>
                </a:solidFill>
                <a:effectLst/>
                <a:latin typeface="Arial"/>
                <a:ea typeface="Arial"/>
                <a:cs typeface="Arial"/>
              </a:rPr>
              <a:t> «</a:t>
            </a:r>
            <a:r>
              <a:rPr lang="ru" sz="1600" b="1" i="0" strike="noStrike" cap="none" spc="0" baseline="0" dirty="0">
                <a:solidFill>
                  <a:srgbClr val="000000"/>
                </a:solidFill>
                <a:effectLst/>
                <a:latin typeface="Arial"/>
                <a:ea typeface="Arial"/>
                <a:cs typeface="Arial"/>
              </a:rPr>
              <a:t>Основополагающие правила</a:t>
            </a:r>
            <a:r>
              <a:rPr lang="ru" sz="1600" b="0" i="0" strike="noStrike" cap="none" spc="0" baseline="0" dirty="0">
                <a:solidFill>
                  <a:srgbClr val="000000"/>
                </a:solidFill>
                <a:effectLst/>
                <a:latin typeface="Arial"/>
                <a:ea typeface="Arial"/>
                <a:cs typeface="Arial"/>
              </a:rPr>
              <a:t>» SMART-Safe© являются </a:t>
            </a:r>
            <a:r>
              <a:rPr lang="ru" sz="1600" b="1" i="0" strike="noStrike" cap="none" spc="0" baseline="0" dirty="0">
                <a:solidFill>
                  <a:srgbClr val="000000"/>
                </a:solidFill>
                <a:effectLst/>
                <a:latin typeface="Arial"/>
                <a:ea typeface="Arial"/>
                <a:cs typeface="Arial"/>
              </a:rPr>
              <a:t>«осиновыми принципами безопасности», </a:t>
            </a:r>
            <a:r>
              <a:rPr lang="ru" sz="1600" b="0" i="0" strike="noStrike" cap="none" spc="0" baseline="0" dirty="0">
                <a:solidFill>
                  <a:srgbClr val="000000"/>
                </a:solidFill>
                <a:effectLst/>
                <a:latin typeface="Arial"/>
                <a:ea typeface="Arial"/>
                <a:cs typeface="Arial"/>
              </a:rPr>
              <a:t>которые могут сохранить жизнь, улучшить модели поведение и укрепить позиции нашей компании.</a:t>
            </a:r>
          </a:p>
          <a:p>
            <a:pPr lvl="0"/>
            <a:endParaRPr lang="en-US" dirty="0"/>
          </a:p>
        </p:txBody>
      </p:sp>
      <p:pic>
        <p:nvPicPr>
          <p:cNvPr id="7" name="Picture 6"/>
          <p:cNvPicPr>
            <a:picLocks noChangeAspect="1"/>
          </p:cNvPicPr>
          <p:nvPr/>
        </p:nvPicPr>
        <p:blipFill>
          <a:blip r:embed="rId3"/>
          <a:stretch>
            <a:fillRect/>
          </a:stretch>
        </p:blipFill>
        <p:spPr>
          <a:xfrm>
            <a:off x="7124714" y="1989633"/>
            <a:ext cx="3007687" cy="2643119"/>
          </a:xfrm>
          <a:prstGeom prst="rect">
            <a:avLst/>
          </a:prstGeom>
        </p:spPr>
      </p:pic>
    </p:spTree>
    <p:extLst>
      <p:ext uri="{BB962C8B-B14F-4D97-AF65-F5344CB8AC3E}">
        <p14:creationId xmlns:p14="http://schemas.microsoft.com/office/powerpoint/2010/main" val="22611218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6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_Redefining Safety">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efining Safety" id="{87B45F69-40FF-4CEB-A4A8-520C66A788F6}" vid="{A1EFED40-E7D4-4F30-8A1A-39AE51EE47DD}"/>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defining Safety">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efining Safety" id="{87B45F69-40FF-4CEB-A4A8-520C66A788F6}" vid="{A1EFED40-E7D4-4F30-8A1A-39AE51EE47DD}"/>
    </a:ext>
  </a:extLst>
</a:theme>
</file>

<file path=ppt/theme/theme5.xml><?xml version="1.0" encoding="utf-8"?>
<a:theme xmlns:a="http://schemas.openxmlformats.org/drawingml/2006/main" name="1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1021</Words>
  <Application>Microsoft Office PowerPoint</Application>
  <PresentationFormat>Widescreen</PresentationFormat>
  <Paragraphs>126</Paragraphs>
  <Slides>15</Slides>
  <Notes>11</Notes>
  <HiddenSlides>0</HiddenSlides>
  <MMClips>1</MMClips>
  <ScaleCrop>false</ScaleCrop>
  <HeadingPairs>
    <vt:vector size="6" baseType="variant">
      <vt:variant>
        <vt:lpstr>Fonts Used</vt:lpstr>
      </vt:variant>
      <vt:variant>
        <vt:i4>6</vt:i4>
      </vt:variant>
      <vt:variant>
        <vt:lpstr>Theme</vt:lpstr>
      </vt:variant>
      <vt:variant>
        <vt:i4>23</vt:i4>
      </vt:variant>
      <vt:variant>
        <vt:lpstr>Slide Titles</vt:lpstr>
      </vt:variant>
      <vt:variant>
        <vt:i4>15</vt:i4>
      </vt:variant>
    </vt:vector>
  </HeadingPairs>
  <TitlesOfParts>
    <vt:vector size="44" baseType="lpstr">
      <vt:lpstr>Arial</vt:lpstr>
      <vt:lpstr>Calibri</vt:lpstr>
      <vt:lpstr>DIN</vt:lpstr>
      <vt:lpstr>DIN OT</vt:lpstr>
      <vt:lpstr>DIN OT Medium</vt:lpstr>
      <vt:lpstr>DINPro-Bold</vt:lpstr>
      <vt:lpstr>Divider Slides</vt:lpstr>
      <vt:lpstr>Content Slides</vt:lpstr>
      <vt:lpstr>Utility Slides</vt:lpstr>
      <vt:lpstr>Redefining Safety</vt:lpstr>
      <vt:lpstr>1_Divider Slides</vt:lpstr>
      <vt:lpstr>2_Content Slides</vt:lpstr>
      <vt:lpstr>2_Utility Slides</vt:lpstr>
      <vt:lpstr>2_Divider Slides</vt:lpstr>
      <vt:lpstr>1_Content Slides</vt:lpstr>
      <vt:lpstr>1_Utility Slides</vt:lpstr>
      <vt:lpstr>3_Divider Slides</vt:lpstr>
      <vt:lpstr>3_Content Slides</vt:lpstr>
      <vt:lpstr>3_Utility Slides</vt:lpstr>
      <vt:lpstr>4_Divider Slides</vt:lpstr>
      <vt:lpstr>4_Content Slides</vt:lpstr>
      <vt:lpstr>4_Utility Slides</vt:lpstr>
      <vt:lpstr>5_Divider Slides</vt:lpstr>
      <vt:lpstr>5_Content Slides</vt:lpstr>
      <vt:lpstr>5_Utility Slides</vt:lpstr>
      <vt:lpstr>6_Divider Slides</vt:lpstr>
      <vt:lpstr>6_Content Slides</vt:lpstr>
      <vt:lpstr>6_Utility Slides</vt:lpstr>
      <vt:lpstr>1_Redefining Safety</vt:lpstr>
      <vt:lpstr>СЕМИНАР ПО ТЕМЕ «БЕЗОПАСНОСТЬ 2020»</vt:lpstr>
      <vt:lpstr>PowerPoint Presentation</vt:lpstr>
      <vt:lpstr>БЕЗОПАСНОСТЬ 2020 </vt:lpstr>
      <vt:lpstr>PowerPoint Presentation</vt:lpstr>
      <vt:lpstr>БЕЗОПАСНОСТИ УДЕЛЯЕТСЯ НЕОБХОДИМОЕ  ВНИМАНИЕ </vt:lpstr>
      <vt:lpstr>ВАША ЦЕННОСТЬ</vt:lpstr>
      <vt:lpstr>КАПИТАЛЬНЫЕ ИНВЕСТИЦИИ В БЕЗОПАСНОСТЬ </vt:lpstr>
      <vt:lpstr>НАШИ ОБЯЗАТЕЛЬСТВА ПО ОБУЧЕНИЮ ПРАВИЛАМ БЕЗОПАСНОСТИ</vt:lpstr>
      <vt:lpstr>НАШИ ОБЯЗАТЕЛЬСТВА ПО ОБУЧЕНИЮ ПРАВИЛАМ БЕЗОПАСНОСТИ </vt:lpstr>
      <vt:lpstr>КОЛИЧЕСТВЕННЫЕ ПОКАЗАТЕЛИ БЕЗОПАСНОСТИ ОТДЕЛЕНИЙ </vt:lpstr>
      <vt:lpstr>КОЛИЧЕСТВЕННЫЕ ПОКАЗАТЕЛИ ДЕЯТЕЛЬНОСТИ ПОДРАЗДЕЛЕНИЯ </vt:lpstr>
      <vt:lpstr>ПОКАЗАТЕЛИ ЭФФЕКТИВНОСТИ ПРЕДПРИЯТИЯ </vt:lpstr>
      <vt:lpstr>ОТВЕТСТВЕННОСТЬ </vt:lpstr>
      <vt:lpstr>Компании, которые достигают наивысшего уровня безопасности, сосредоточены на организационных аспектах и практикуют подход, согласно которому все делают предельно качественно — операции, обслуживание клиентов и финансовые показатели.   Программа «Безопасность 2020» будет в повестке дня в расписании Mauser.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CONCEPT #2</dc:title>
  <dc:creator>Ryan Hock</dc:creator>
  <cp:lastModifiedBy>Kimberly Braam</cp:lastModifiedBy>
  <cp:revision>89</cp:revision>
  <cp:lastPrinted>2019-10-24T18:17:37Z</cp:lastPrinted>
  <dcterms:created xsi:type="dcterms:W3CDTF">2019-08-21T21:13:46Z</dcterms:created>
  <dcterms:modified xsi:type="dcterms:W3CDTF">2019-12-30T17:13:34Z</dcterms:modified>
</cp:coreProperties>
</file>