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5" r:id="rId2"/>
    <p:sldMasterId id="2147483675" r:id="rId3"/>
    <p:sldMasterId id="2147483672" r:id="rId4"/>
    <p:sldMasterId id="2147483729" r:id="rId5"/>
    <p:sldMasterId id="2147483760" r:id="rId6"/>
  </p:sldMasterIdLst>
  <p:notesMasterIdLst>
    <p:notesMasterId r:id="rId32"/>
  </p:notesMasterIdLst>
  <p:handoutMasterIdLst>
    <p:handoutMasterId r:id="rId33"/>
  </p:handoutMasterIdLst>
  <p:sldIdLst>
    <p:sldId id="306" r:id="rId7"/>
    <p:sldId id="307" r:id="rId8"/>
    <p:sldId id="289" r:id="rId9"/>
    <p:sldId id="304" r:id="rId10"/>
    <p:sldId id="326" r:id="rId11"/>
    <p:sldId id="296" r:id="rId12"/>
    <p:sldId id="305" r:id="rId13"/>
    <p:sldId id="311" r:id="rId14"/>
    <p:sldId id="312" r:id="rId15"/>
    <p:sldId id="313" r:id="rId16"/>
    <p:sldId id="314" r:id="rId17"/>
    <p:sldId id="315" r:id="rId18"/>
    <p:sldId id="316" r:id="rId19"/>
    <p:sldId id="317" r:id="rId20"/>
    <p:sldId id="321" r:id="rId21"/>
    <p:sldId id="319" r:id="rId22"/>
    <p:sldId id="320" r:id="rId23"/>
    <p:sldId id="322" r:id="rId24"/>
    <p:sldId id="323" r:id="rId25"/>
    <p:sldId id="327" r:id="rId26"/>
    <p:sldId id="325" r:id="rId27"/>
    <p:sldId id="329" r:id="rId28"/>
    <p:sldId id="330" r:id="rId29"/>
    <p:sldId id="331" r:id="rId30"/>
    <p:sldId id="332" r:id="rId31"/>
  </p:sldIdLst>
  <p:sldSz cx="9144000" cy="6858000" type="screen4x3"/>
  <p:notesSz cx="7010400" cy="92964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5B6771"/>
    <a:srgbClr val="035F1D"/>
    <a:srgbClr val="00A9E0"/>
    <a:srgbClr val="84BD00"/>
    <a:srgbClr val="CFD3D5"/>
    <a:srgbClr val="A0A7AC"/>
    <a:srgbClr val="CED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374"/>
    <p:restoredTop sz="91369" autoAdjust="0"/>
  </p:normalViewPr>
  <p:slideViewPr>
    <p:cSldViewPr snapToGrid="0" snapToObjects="1">
      <p:cViewPr varScale="1">
        <p:scale>
          <a:sx n="103" d="100"/>
          <a:sy n="103" d="100"/>
        </p:scale>
        <p:origin x="233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7" d="100"/>
          <a:sy n="147" d="100"/>
        </p:scale>
        <p:origin x="1688"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EBBFE8B-DD7D-FF4D-B4C9-239AD7DA04C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 xmlns:a16="http://schemas.microsoft.com/office/drawing/2014/main" id="{8B50B192-5540-414C-9323-D22B4766280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135E3FB-6C1C-3F4E-8C84-71AE5AF12FFE}" type="datetimeFigureOut">
              <a:rPr lang="en-US" smtClean="0"/>
              <a:t>11/13/2019</a:t>
            </a:fld>
            <a:endParaRPr lang="en-US"/>
          </a:p>
        </p:txBody>
      </p:sp>
      <p:sp>
        <p:nvSpPr>
          <p:cNvPr id="4" name="Footer Placeholder 3">
            <a:extLst>
              <a:ext uri="{FF2B5EF4-FFF2-40B4-BE49-F238E27FC236}">
                <a16:creationId xmlns="" xmlns:a16="http://schemas.microsoft.com/office/drawing/2014/main" id="{C1F30A72-9CEF-A044-995A-74871B26017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F8283A62-F0D7-214C-ABC0-6E65A397A1B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7F5A9B9-5F27-1A42-B486-75507D599490}" type="slidenum">
              <a:rPr lang="en-US" smtClean="0"/>
              <a:t>‹#›</a:t>
            </a:fld>
            <a:endParaRPr lang="en-US"/>
          </a:p>
        </p:txBody>
      </p:sp>
    </p:spTree>
    <p:extLst>
      <p:ext uri="{BB962C8B-B14F-4D97-AF65-F5344CB8AC3E}">
        <p14:creationId xmlns:p14="http://schemas.microsoft.com/office/powerpoint/2010/main" val="1357341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53C1F7-05FC-4C47-ADE5-2208DE54D66A}" type="datetimeFigureOut">
              <a:rPr lang="en-US" smtClean="0"/>
              <a:t>11/13/2019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68D1C1-9465-5A44-9AC6-6AEE98ABD0C6}" type="slidenum">
              <a:rPr lang="en-US" smtClean="0"/>
              <a:t>‹#›</a:t>
            </a:fld>
            <a:endParaRPr lang="en-US"/>
          </a:p>
        </p:txBody>
      </p:sp>
    </p:spTree>
    <p:extLst>
      <p:ext uri="{BB962C8B-B14F-4D97-AF65-F5344CB8AC3E}">
        <p14:creationId xmlns:p14="http://schemas.microsoft.com/office/powerpoint/2010/main" val="50418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ct val="0"/>
              </a:spcBef>
              <a:spcAft>
                <a:spcPct val="0"/>
              </a:spcAft>
              <a:buClrTx/>
              <a:buSzTx/>
              <a:buFontTx/>
              <a:buNone/>
              <a:defRPr/>
            </a:pPr>
            <a:r>
              <a:rPr lang="en-US" smtClean="0"/>
              <a:t>At</a:t>
            </a:r>
            <a:r>
              <a:rPr lang="en-US" baseline="0" smtClean="0"/>
              <a:t> Mauser Packaging Solutions we’re </a:t>
            </a:r>
            <a:r>
              <a:rPr lang="en-US" b="1" baseline="0" smtClean="0"/>
              <a:t>redefining safety </a:t>
            </a:r>
            <a:r>
              <a:rPr lang="en-US" baseline="0" smtClean="0"/>
              <a:t>by sustaining and growing our workforce by focusing on safety, every day. </a:t>
            </a:r>
            <a:r>
              <a:rPr lang="en-US" smtClean="0"/>
              <a:t>Each and every meeting at</a:t>
            </a:r>
            <a:r>
              <a:rPr lang="en-US" baseline="0" smtClean="0"/>
              <a:t> Mauser Packaging Solutions sho</a:t>
            </a:r>
            <a:r>
              <a:rPr lang="en-US" smtClean="0"/>
              <a:t>uld start with a focus</a:t>
            </a:r>
            <a:r>
              <a:rPr lang="en-US" baseline="0" smtClean="0"/>
              <a:t> on </a:t>
            </a:r>
            <a:r>
              <a:rPr lang="en-US" b="1" baseline="0" smtClean="0"/>
              <a:t>redefining safety </a:t>
            </a:r>
            <a:r>
              <a:rPr lang="en-US" b="0" baseline="0" smtClean="0"/>
              <a:t>(a safety share)</a:t>
            </a:r>
            <a:r>
              <a:rPr lang="en-US" b="1" baseline="0" smtClean="0"/>
              <a:t>. </a:t>
            </a:r>
          </a:p>
          <a:p>
            <a:pPr marL="0" marR="0" lvl="0" indent="0" algn="l" defTabSz="931774" rtl="0" eaLnBrk="1" fontAlgn="auto" latinLnBrk="0" hangingPunct="1">
              <a:lnSpc>
                <a:spcPct val="100000"/>
              </a:lnSpc>
              <a:spcBef>
                <a:spcPct val="0"/>
              </a:spcBef>
              <a:spcAft>
                <a:spcPct val="0"/>
              </a:spcAft>
              <a:buClrTx/>
              <a:buSzTx/>
              <a:buFontTx/>
              <a:buNone/>
              <a:defRPr/>
            </a:pPr>
            <a:endParaRPr lang="en-US" b="1" baseline="0" smtClean="0"/>
          </a:p>
          <a:p>
            <a:pPr marL="0" marR="0" lvl="0" indent="0" algn="l" defTabSz="931774" rtl="0" eaLnBrk="1" fontAlgn="auto" latinLnBrk="0" hangingPunct="1">
              <a:lnSpc>
                <a:spcPct val="100000"/>
              </a:lnSpc>
              <a:spcBef>
                <a:spcPct val="0"/>
              </a:spcBef>
              <a:spcAft>
                <a:spcPct val="0"/>
              </a:spcAft>
              <a:buClrTx/>
              <a:buSzTx/>
              <a:buFontTx/>
              <a:buNone/>
              <a:defRPr/>
            </a:pPr>
            <a:r>
              <a:rPr lang="en-US" baseline="0" smtClean="0"/>
              <a:t>Safety is all about people. </a:t>
            </a:r>
            <a:r>
              <a:rPr lang="en-US" sz="1200" kern="1200" smtClean="0">
                <a:solidFill>
                  <a:schemeClr val="tx1"/>
                </a:solidFill>
                <a:effectLst/>
                <a:latin typeface="+mn-lt"/>
                <a:ea typeface="+mn-ea"/>
                <a:cs typeface="+mn-cs"/>
              </a:rPr>
              <a:t>At Mauser Packaging Solutions, you—our dedicated workers—are our biggest asset, and it is our responsibility to ensure that you go home to your family and loved ones safe and healthy every day.</a:t>
            </a:r>
            <a:r>
              <a:rPr lang="en-US" baseline="0" smtClean="0"/>
              <a:t> By focusing on </a:t>
            </a:r>
            <a:r>
              <a:rPr lang="en-US" b="1" baseline="0" smtClean="0"/>
              <a:t>sustainability</a:t>
            </a:r>
            <a:r>
              <a:rPr lang="en-US" baseline="0" smtClean="0"/>
              <a:t> through safety, we feel confident, equipped to excel, and are able to support our families. </a:t>
            </a:r>
          </a:p>
          <a:p>
            <a:pPr marL="0" marR="0" lvl="0" indent="0" algn="l" defTabSz="931774" rtl="0" eaLnBrk="1" fontAlgn="auto" latinLnBrk="0" hangingPunct="1">
              <a:lnSpc>
                <a:spcPct val="100000"/>
              </a:lnSpc>
              <a:spcBef>
                <a:spcPct val="0"/>
              </a:spcBef>
              <a:spcAft>
                <a:spcPct val="0"/>
              </a:spcAft>
              <a:buClrTx/>
              <a:buSzTx/>
              <a:buFontTx/>
              <a:buNone/>
              <a:defRPr/>
            </a:pPr>
            <a:endParaRPr lang="en-US"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en-US" sz="1200" kern="1200" smtClean="0">
                <a:solidFill>
                  <a:schemeClr val="tx1"/>
                </a:solidFill>
                <a:effectLst/>
                <a:latin typeface="+mn-lt"/>
                <a:ea typeface="+mn-ea"/>
                <a:cs typeface="+mn-cs"/>
              </a:rPr>
              <a:t>Focusing on safety is critical for our company, for you, for each other. </a:t>
            </a:r>
            <a:endParaRPr lang="en-US" smtClean="0"/>
          </a:p>
          <a:p>
            <a:endParaRPr lang="en-US" baseline="0" smtClean="0"/>
          </a:p>
          <a:p>
            <a:r>
              <a:rPr lang="en-US" i="1" baseline="0" smtClean="0"/>
              <a:t>(Take 2-3 minutes to conduct a safety briefing or safety share.)</a:t>
            </a:r>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2</a:t>
            </a:fld>
            <a:endParaRPr lang="en-US"/>
          </a:p>
        </p:txBody>
      </p:sp>
    </p:spTree>
    <p:extLst>
      <p:ext uri="{BB962C8B-B14F-4D97-AF65-F5344CB8AC3E}">
        <p14:creationId xmlns:p14="http://schemas.microsoft.com/office/powerpoint/2010/main" val="3117755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14</a:t>
            </a:fld>
            <a:endParaRPr lang="en-US"/>
          </a:p>
        </p:txBody>
      </p:sp>
    </p:spTree>
    <p:extLst>
      <p:ext uri="{BB962C8B-B14F-4D97-AF65-F5344CB8AC3E}">
        <p14:creationId xmlns:p14="http://schemas.microsoft.com/office/powerpoint/2010/main" val="407073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15</a:t>
            </a:fld>
            <a:endParaRPr lang="en-US"/>
          </a:p>
        </p:txBody>
      </p:sp>
    </p:spTree>
    <p:extLst>
      <p:ext uri="{BB962C8B-B14F-4D97-AF65-F5344CB8AC3E}">
        <p14:creationId xmlns:p14="http://schemas.microsoft.com/office/powerpoint/2010/main" val="133107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17</a:t>
            </a:fld>
            <a:endParaRPr lang="en-US"/>
          </a:p>
        </p:txBody>
      </p:sp>
    </p:spTree>
    <p:extLst>
      <p:ext uri="{BB962C8B-B14F-4D97-AF65-F5344CB8AC3E}">
        <p14:creationId xmlns:p14="http://schemas.microsoft.com/office/powerpoint/2010/main" val="2409187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20</a:t>
            </a:fld>
            <a:endParaRPr lang="en-US"/>
          </a:p>
        </p:txBody>
      </p:sp>
    </p:spTree>
    <p:extLst>
      <p:ext uri="{BB962C8B-B14F-4D97-AF65-F5344CB8AC3E}">
        <p14:creationId xmlns:p14="http://schemas.microsoft.com/office/powerpoint/2010/main" val="1123361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21</a:t>
            </a:fld>
            <a:endParaRPr lang="en-US"/>
          </a:p>
        </p:txBody>
      </p:sp>
    </p:spTree>
    <p:extLst>
      <p:ext uri="{BB962C8B-B14F-4D97-AF65-F5344CB8AC3E}">
        <p14:creationId xmlns:p14="http://schemas.microsoft.com/office/powerpoint/2010/main" val="3834386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52">
              <a:defRPr/>
            </a:pPr>
            <a:endParaRPr lang="en-GB" sz="1200" smtClean="0"/>
          </a:p>
          <a:p>
            <a:pPr defTabSz="918652">
              <a:defRPr/>
            </a:pPr>
            <a:r>
              <a:rPr lang="en-GB" sz="1200" smtClean="0"/>
              <a:t>Everyone has the authority and is encouraged to stop work and intervene if they observe potential or actual non-compliance to the Life Saving Rules, or any other unsafe activity. Proactive intervention may be the last opportunity to prevent injury or fatality.</a:t>
            </a:r>
          </a:p>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22</a:t>
            </a:fld>
            <a:endParaRPr lang="en-US"/>
          </a:p>
        </p:txBody>
      </p:sp>
    </p:spTree>
    <p:extLst>
      <p:ext uri="{BB962C8B-B14F-4D97-AF65-F5344CB8AC3E}">
        <p14:creationId xmlns:p14="http://schemas.microsoft.com/office/powerpoint/2010/main" val="106950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are life saving rules? </a:t>
            </a:r>
          </a:p>
          <a:p>
            <a:r>
              <a:rPr lang="en-US" smtClean="0"/>
              <a:t>Why do we have them? </a:t>
            </a:r>
          </a:p>
          <a:p>
            <a:r>
              <a:rPr lang="en-US" smtClean="0"/>
              <a:t>Who’s responsibility are they? </a:t>
            </a:r>
          </a:p>
          <a:p>
            <a:endParaRPr lang="en-US" smtClean="0"/>
          </a:p>
        </p:txBody>
      </p:sp>
      <p:sp>
        <p:nvSpPr>
          <p:cNvPr id="4" name="Slide Number Placeholder 3"/>
          <p:cNvSpPr>
            <a:spLocks noGrp="1"/>
          </p:cNvSpPr>
          <p:nvPr>
            <p:ph type="sldNum" sz="quarter" idx="10"/>
          </p:nvPr>
        </p:nvSpPr>
        <p:spPr/>
        <p:txBody>
          <a:bodyPr/>
          <a:lstStyle/>
          <a:p>
            <a:fld id="{DE68D1C1-9465-5A44-9AC6-6AEE98ABD0C6}" type="slidenum">
              <a:rPr lang="en-US" smtClean="0"/>
              <a:t>3</a:t>
            </a:fld>
            <a:endParaRPr lang="en-US"/>
          </a:p>
        </p:txBody>
      </p:sp>
    </p:spTree>
    <p:extLst>
      <p:ext uri="{BB962C8B-B14F-4D97-AF65-F5344CB8AC3E}">
        <p14:creationId xmlns:p14="http://schemas.microsoft.com/office/powerpoint/2010/main" val="248367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Safety 2020 – </a:t>
            </a:r>
          </a:p>
          <a:p>
            <a:endParaRPr lang="en-US" smtClean="0"/>
          </a:p>
          <a:p>
            <a:pPr marL="0" marR="0" lvl="0" indent="0" algn="l" defTabSz="914400" rtl="0" eaLnBrk="1" fontAlgn="auto" latinLnBrk="0" hangingPunct="1">
              <a:lnSpc>
                <a:spcPct val="100000"/>
              </a:lnSpc>
              <a:spcBef>
                <a:spcPct val="0"/>
              </a:spcBef>
              <a:spcAft>
                <a:spcPct val="0"/>
              </a:spcAft>
              <a:buClrTx/>
              <a:buSzTx/>
              <a:buFontTx/>
              <a:buNone/>
              <a:defRPr/>
            </a:pPr>
            <a:r>
              <a:rPr lang="en-US" sz="1200" kern="1200" smtClean="0">
                <a:solidFill>
                  <a:schemeClr val="tx1"/>
                </a:solidFill>
                <a:effectLst/>
                <a:latin typeface="+mn-lt"/>
                <a:ea typeface="+mn-ea"/>
                <a:cs typeface="+mn-cs"/>
              </a:rPr>
              <a:t>In North America, we are introducing Life Saving Rules, which are eight guiding safety principles. Facilities in North America will learn about Life Saving Rules throughout 2020. </a:t>
            </a:r>
          </a:p>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4</a:t>
            </a:fld>
            <a:endParaRPr lang="en-US"/>
          </a:p>
        </p:txBody>
      </p:sp>
    </p:spTree>
    <p:extLst>
      <p:ext uri="{BB962C8B-B14F-4D97-AF65-F5344CB8AC3E}">
        <p14:creationId xmlns:p14="http://schemas.microsoft.com/office/powerpoint/2010/main" val="330071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aseline="0" smtClean="0"/>
              <a:t>Safety break topics to be distributed quarterly to further educate employees on our LSRs</a:t>
            </a:r>
            <a:endParaRPr lang="en-US" smtClean="0"/>
          </a:p>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5</a:t>
            </a:fld>
            <a:endParaRPr lang="en-US"/>
          </a:p>
        </p:txBody>
      </p:sp>
    </p:spTree>
    <p:extLst>
      <p:ext uri="{BB962C8B-B14F-4D97-AF65-F5344CB8AC3E}">
        <p14:creationId xmlns:p14="http://schemas.microsoft.com/office/powerpoint/2010/main" val="138471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6</a:t>
            </a:fld>
            <a:endParaRPr lang="en-US"/>
          </a:p>
        </p:txBody>
      </p:sp>
    </p:spTree>
    <p:extLst>
      <p:ext uri="{BB962C8B-B14F-4D97-AF65-F5344CB8AC3E}">
        <p14:creationId xmlns:p14="http://schemas.microsoft.com/office/powerpoint/2010/main" val="289377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9</a:t>
            </a:fld>
            <a:endParaRPr lang="en-US"/>
          </a:p>
        </p:txBody>
      </p:sp>
    </p:spTree>
    <p:extLst>
      <p:ext uri="{BB962C8B-B14F-4D97-AF65-F5344CB8AC3E}">
        <p14:creationId xmlns:p14="http://schemas.microsoft.com/office/powerpoint/2010/main" val="3321322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10</a:t>
            </a:fld>
            <a:endParaRPr lang="en-US"/>
          </a:p>
        </p:txBody>
      </p:sp>
    </p:spTree>
    <p:extLst>
      <p:ext uri="{BB962C8B-B14F-4D97-AF65-F5344CB8AC3E}">
        <p14:creationId xmlns:p14="http://schemas.microsoft.com/office/powerpoint/2010/main" val="24763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11</a:t>
            </a:fld>
            <a:endParaRPr lang="en-US"/>
          </a:p>
        </p:txBody>
      </p:sp>
    </p:spTree>
    <p:extLst>
      <p:ext uri="{BB962C8B-B14F-4D97-AF65-F5344CB8AC3E}">
        <p14:creationId xmlns:p14="http://schemas.microsoft.com/office/powerpoint/2010/main" val="564144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D1C1-9465-5A44-9AC6-6AEE98ABD0C6}" type="slidenum">
              <a:rPr lang="en-US" smtClean="0"/>
              <a:t>13</a:t>
            </a:fld>
            <a:endParaRPr lang="en-US"/>
          </a:p>
        </p:txBody>
      </p:sp>
    </p:spTree>
    <p:extLst>
      <p:ext uri="{BB962C8B-B14F-4D97-AF65-F5344CB8AC3E}">
        <p14:creationId xmlns:p14="http://schemas.microsoft.com/office/powerpoint/2010/main" val="1976041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2: No Phot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2421" y="5908137"/>
            <a:ext cx="1695654" cy="736886"/>
          </a:xfrm>
          <a:prstGeom prst="rect">
            <a:avLst/>
          </a:prstGeom>
        </p:spPr>
      </p:pic>
      <p:sp>
        <p:nvSpPr>
          <p:cNvPr id="3" name="Rectangle 2">
            <a:extLst>
              <a:ext uri="{FF2B5EF4-FFF2-40B4-BE49-F238E27FC236}">
                <a16:creationId xmlns="" xmlns:p14="http://schemas.microsoft.com/office/powerpoint/2010/main" xmlns:p15="http://schemas.microsoft.com/office/powerpoint/2012/main" xmlns:a16="http://schemas.microsoft.com/office/drawing/2014/main" id="{00665565-E249-9748-BA35-EED4D23EC829}"/>
              </a:ext>
            </a:extLst>
          </p:cNvPr>
          <p:cNvSpPr/>
          <p:nvPr userDrawn="1"/>
        </p:nvSpPr>
        <p:spPr>
          <a:xfrm>
            <a:off x="0" y="1"/>
            <a:ext cx="9144000" cy="32625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 xmlns:p14="http://schemas.microsoft.com/office/powerpoint/2010/main" xmlns:p15="http://schemas.microsoft.com/office/powerpoint/2012/main" xmlns:a16="http://schemas.microsoft.com/office/drawing/2014/main" id="{F21CBD13-8B71-444C-9726-EC4027F10AA5}"/>
              </a:ext>
            </a:extLst>
          </p:cNvPr>
          <p:cNvGrpSpPr/>
          <p:nvPr userDrawn="1"/>
        </p:nvGrpSpPr>
        <p:grpSpPr>
          <a:xfrm>
            <a:off x="5637653" y="-1756"/>
            <a:ext cx="3506345" cy="3257591"/>
            <a:chOff x="4414076" y="1468454"/>
            <a:chExt cx="1476336" cy="1371599"/>
          </a:xfrm>
          <a:solidFill>
            <a:schemeClr val="accent1">
              <a:alpha val="50000"/>
            </a:schemeClr>
          </a:solidFill>
        </p:grpSpPr>
        <p:sp>
          <p:nvSpPr>
            <p:cNvPr id="5" name="Right Triangle 4">
              <a:extLst>
                <a:ext uri="{FF2B5EF4-FFF2-40B4-BE49-F238E27FC236}">
                  <a16:creationId xmlns="" xmlns:p14="http://schemas.microsoft.com/office/powerpoint/2010/main" xmlns:p15="http://schemas.microsoft.com/office/powerpoint/2012/main" xmlns:a16="http://schemas.microsoft.com/office/drawing/2014/main" id="{8F9FE95C-8FE2-4B4F-8143-5792482DCE5C}"/>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p14="http://schemas.microsoft.com/office/powerpoint/2010/main" xmlns:p15="http://schemas.microsoft.com/office/powerpoint/2012/main" xmlns:a16="http://schemas.microsoft.com/office/drawing/2014/main" id="{60BD6A82-6FC1-9349-87C2-F007E8EFFB51}"/>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15">
            <a:extLst>
              <a:ext uri="{FF2B5EF4-FFF2-40B4-BE49-F238E27FC236}">
                <a16:creationId xmlns="" xmlns:p14="http://schemas.microsoft.com/office/powerpoint/2010/main" xmlns:p15="http://schemas.microsoft.com/office/powerpoint/2012/main" xmlns:a16="http://schemas.microsoft.com/office/drawing/2014/main" id="{6EB99469-E0F5-D249-B3F0-817BA2B51C5F}"/>
              </a:ext>
            </a:extLst>
          </p:cNvPr>
          <p:cNvSpPr>
            <a:spLocks noGrp="1"/>
          </p:cNvSpPr>
          <p:nvPr>
            <p:ph type="body" sz="quarter" idx="15" hasCustomPrompt="1"/>
          </p:nvPr>
        </p:nvSpPr>
        <p:spPr>
          <a:xfrm>
            <a:off x="2811382" y="3578633"/>
            <a:ext cx="2971800" cy="283464"/>
          </a:xfrm>
          <a:prstGeom prst="rect">
            <a:avLst/>
          </a:prstGeom>
        </p:spPr>
        <p:txBody>
          <a:bodyPr vert="horz" lIns="0" tIns="0" rIns="0" bIns="0" anchor="ctr"/>
          <a:lstStyle>
            <a:lvl1pPr marL="0" indent="0">
              <a:lnSpc>
                <a:spcPct val="100000"/>
              </a:lnSpc>
              <a:spcBef>
                <a:spcPct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Presenter Name</a:t>
            </a:r>
          </a:p>
        </p:txBody>
      </p:sp>
      <p:sp>
        <p:nvSpPr>
          <p:cNvPr id="9" name="Text Placeholder 15">
            <a:extLst>
              <a:ext uri="{FF2B5EF4-FFF2-40B4-BE49-F238E27FC236}">
                <a16:creationId xmlns="" xmlns:p14="http://schemas.microsoft.com/office/powerpoint/2010/main" xmlns:p15="http://schemas.microsoft.com/office/powerpoint/2012/main" xmlns:a16="http://schemas.microsoft.com/office/drawing/2014/main" id="{F5BB3D51-4985-E641-9A05-308AD44D3B82}"/>
              </a:ext>
            </a:extLst>
          </p:cNvPr>
          <p:cNvSpPr>
            <a:spLocks noGrp="1"/>
          </p:cNvSpPr>
          <p:nvPr>
            <p:ph type="body" sz="quarter" idx="16" hasCustomPrompt="1"/>
          </p:nvPr>
        </p:nvSpPr>
        <p:spPr>
          <a:xfrm>
            <a:off x="2811382" y="3931356"/>
            <a:ext cx="2971800" cy="283464"/>
          </a:xfrm>
          <a:prstGeom prst="rect">
            <a:avLst/>
          </a:prstGeom>
        </p:spPr>
        <p:txBody>
          <a:bodyPr vert="horz" lIns="0" tIns="0" rIns="0" bIns="0" anchor="ctr"/>
          <a:lstStyle>
            <a:lvl1pPr marL="0" indent="0">
              <a:lnSpc>
                <a:spcPts val="1000"/>
              </a:lnSpc>
              <a:spcBef>
                <a:spcPct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Date</a:t>
            </a:r>
          </a:p>
        </p:txBody>
      </p:sp>
      <p:pic>
        <p:nvPicPr>
          <p:cNvPr id="10" name="Picture 9">
            <a:extLst>
              <a:ext uri="{FF2B5EF4-FFF2-40B4-BE49-F238E27FC236}">
                <a16:creationId xmlns="" xmlns:p14="http://schemas.microsoft.com/office/powerpoint/2010/main" xmlns:p15="http://schemas.microsoft.com/office/powerpoint/2012/main" xmlns:a16="http://schemas.microsoft.com/office/drawing/2014/main" id="{1EE0635E-8832-2648-9613-5B15C153451F}"/>
              </a:ext>
            </a:extLst>
          </p:cNvPr>
          <p:cNvPicPr>
            <a:picLocks noChangeAspect="1"/>
          </p:cNvPicPr>
          <p:nvPr userDrawn="1"/>
        </p:nvPicPr>
        <p:blipFill>
          <a:blip r:embed="rId3"/>
          <a:stretch>
            <a:fillRect/>
          </a:stretch>
        </p:blipFill>
        <p:spPr>
          <a:xfrm>
            <a:off x="2628502" y="3632349"/>
            <a:ext cx="80015" cy="176033"/>
          </a:xfrm>
          <a:prstGeom prst="rect">
            <a:avLst/>
          </a:prstGeom>
        </p:spPr>
      </p:pic>
      <p:sp>
        <p:nvSpPr>
          <p:cNvPr id="11" name="Right Triangle 10">
            <a:extLst>
              <a:ext uri="{FF2B5EF4-FFF2-40B4-BE49-F238E27FC236}">
                <a16:creationId xmlns="" xmlns:p14="http://schemas.microsoft.com/office/powerpoint/2010/main" xmlns:p15="http://schemas.microsoft.com/office/powerpoint/2012/main" xmlns:a16="http://schemas.microsoft.com/office/drawing/2014/main" id="{B25E9B06-69A9-EA47-93D0-2761261D7C73}"/>
              </a:ext>
            </a:extLst>
          </p:cNvPr>
          <p:cNvSpPr/>
          <p:nvPr userDrawn="1"/>
        </p:nvSpPr>
        <p:spPr>
          <a:xfrm rot="16200000">
            <a:off x="7322075" y="1440669"/>
            <a:ext cx="1821924" cy="182192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 xmlns:p14="http://schemas.microsoft.com/office/powerpoint/2010/main" xmlns:p15="http://schemas.microsoft.com/office/powerpoint/2012/main" xmlns:a16="http://schemas.microsoft.com/office/drawing/2014/main" id="{9926F481-13F8-0E49-9D82-363FA61E5862}"/>
              </a:ext>
            </a:extLst>
          </p:cNvPr>
          <p:cNvSpPr>
            <a:spLocks noGrp="1"/>
          </p:cNvSpPr>
          <p:nvPr>
            <p:ph type="title" hasCustomPrompt="1"/>
          </p:nvPr>
        </p:nvSpPr>
        <p:spPr>
          <a:xfrm>
            <a:off x="2628502" y="1330691"/>
            <a:ext cx="6058297"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pic>
        <p:nvPicPr>
          <p:cNvPr id="13" name="Picture 12">
            <a:extLst>
              <a:ext uri="{FF2B5EF4-FFF2-40B4-BE49-F238E27FC236}">
                <a16:creationId xmlns="" xmlns:p14="http://schemas.microsoft.com/office/powerpoint/2010/main" xmlns:p15="http://schemas.microsoft.com/office/powerpoint/2012/main" xmlns:a16="http://schemas.microsoft.com/office/drawing/2014/main" id="{3A3EB890-7D6F-A948-A322-725FA4F54EFC}"/>
              </a:ext>
            </a:extLst>
          </p:cNvPr>
          <p:cNvPicPr/>
          <p:nvPr userDrawn="1"/>
        </p:nvPicPr>
        <p:blipFill>
          <a:blip r:embed="rId4"/>
          <a:stretch>
            <a:fillRect/>
          </a:stretch>
        </p:blipFill>
        <p:spPr>
          <a:xfrm>
            <a:off x="0" y="997572"/>
            <a:ext cx="2258568" cy="4516525"/>
          </a:xfrm>
          <a:prstGeom prst="rect">
            <a:avLst/>
          </a:prstGeom>
        </p:spPr>
      </p:pic>
    </p:spTree>
    <p:extLst>
      <p:ext uri="{BB962C8B-B14F-4D97-AF65-F5344CB8AC3E}">
        <p14:creationId xmlns:p14="http://schemas.microsoft.com/office/powerpoint/2010/main" val="41164963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ver V2: No Phot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2421" y="5908137"/>
            <a:ext cx="1695654" cy="736886"/>
          </a:xfrm>
          <a:prstGeom prst="rect">
            <a:avLst/>
          </a:prstGeom>
        </p:spPr>
      </p:pic>
      <p:sp>
        <p:nvSpPr>
          <p:cNvPr id="3" name="Rectangle 2">
            <a:extLst>
              <a:ext uri="{FF2B5EF4-FFF2-40B4-BE49-F238E27FC236}">
                <a16:creationId xmlns="" xmlns:p14="http://schemas.microsoft.com/office/powerpoint/2010/main" xmlns:p15="http://schemas.microsoft.com/office/powerpoint/2012/main" xmlns:a16="http://schemas.microsoft.com/office/drawing/2014/main" id="{00665565-E249-9748-BA35-EED4D23EC829}"/>
              </a:ext>
            </a:extLst>
          </p:cNvPr>
          <p:cNvSpPr/>
          <p:nvPr userDrawn="1"/>
        </p:nvSpPr>
        <p:spPr>
          <a:xfrm>
            <a:off x="0" y="1"/>
            <a:ext cx="9144000" cy="32625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 xmlns:p14="http://schemas.microsoft.com/office/powerpoint/2010/main" xmlns:p15="http://schemas.microsoft.com/office/powerpoint/2012/main" xmlns:a16="http://schemas.microsoft.com/office/drawing/2014/main" id="{F21CBD13-8B71-444C-9726-EC4027F10AA5}"/>
              </a:ext>
            </a:extLst>
          </p:cNvPr>
          <p:cNvGrpSpPr/>
          <p:nvPr userDrawn="1"/>
        </p:nvGrpSpPr>
        <p:grpSpPr>
          <a:xfrm>
            <a:off x="5637653" y="-1756"/>
            <a:ext cx="3506345" cy="3257591"/>
            <a:chOff x="4414076" y="1468454"/>
            <a:chExt cx="1476336" cy="1371599"/>
          </a:xfrm>
          <a:solidFill>
            <a:schemeClr val="accent1">
              <a:alpha val="50000"/>
            </a:schemeClr>
          </a:solidFill>
        </p:grpSpPr>
        <p:sp>
          <p:nvSpPr>
            <p:cNvPr id="5" name="Right Triangle 4">
              <a:extLst>
                <a:ext uri="{FF2B5EF4-FFF2-40B4-BE49-F238E27FC236}">
                  <a16:creationId xmlns="" xmlns:p14="http://schemas.microsoft.com/office/powerpoint/2010/main" xmlns:p15="http://schemas.microsoft.com/office/powerpoint/2012/main" xmlns:a16="http://schemas.microsoft.com/office/drawing/2014/main" id="{8F9FE95C-8FE2-4B4F-8143-5792482DCE5C}"/>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p14="http://schemas.microsoft.com/office/powerpoint/2010/main" xmlns:p15="http://schemas.microsoft.com/office/powerpoint/2012/main" xmlns:a16="http://schemas.microsoft.com/office/drawing/2014/main" id="{60BD6A82-6FC1-9349-87C2-F007E8EFFB51}"/>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15">
            <a:extLst>
              <a:ext uri="{FF2B5EF4-FFF2-40B4-BE49-F238E27FC236}">
                <a16:creationId xmlns="" xmlns:p14="http://schemas.microsoft.com/office/powerpoint/2010/main" xmlns:p15="http://schemas.microsoft.com/office/powerpoint/2012/main" xmlns:a16="http://schemas.microsoft.com/office/drawing/2014/main" id="{6EB99469-E0F5-D249-B3F0-817BA2B51C5F}"/>
              </a:ext>
            </a:extLst>
          </p:cNvPr>
          <p:cNvSpPr>
            <a:spLocks noGrp="1"/>
          </p:cNvSpPr>
          <p:nvPr>
            <p:ph type="body" sz="quarter" idx="15" hasCustomPrompt="1"/>
          </p:nvPr>
        </p:nvSpPr>
        <p:spPr>
          <a:xfrm>
            <a:off x="2811382" y="3578633"/>
            <a:ext cx="2971800" cy="283464"/>
          </a:xfrm>
          <a:prstGeom prst="rect">
            <a:avLst/>
          </a:prstGeom>
        </p:spPr>
        <p:txBody>
          <a:bodyPr vert="horz" lIns="0" tIns="0" rIns="0" bIns="0" anchor="ctr"/>
          <a:lstStyle>
            <a:lvl1pPr marL="0" indent="0">
              <a:lnSpc>
                <a:spcPct val="100000"/>
              </a:lnSpc>
              <a:spcBef>
                <a:spcPct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Presenter Name</a:t>
            </a:r>
          </a:p>
        </p:txBody>
      </p:sp>
      <p:sp>
        <p:nvSpPr>
          <p:cNvPr id="9" name="Text Placeholder 15">
            <a:extLst>
              <a:ext uri="{FF2B5EF4-FFF2-40B4-BE49-F238E27FC236}">
                <a16:creationId xmlns="" xmlns:p14="http://schemas.microsoft.com/office/powerpoint/2010/main" xmlns:p15="http://schemas.microsoft.com/office/powerpoint/2012/main" xmlns:a16="http://schemas.microsoft.com/office/drawing/2014/main" id="{F5BB3D51-4985-E641-9A05-308AD44D3B82}"/>
              </a:ext>
            </a:extLst>
          </p:cNvPr>
          <p:cNvSpPr>
            <a:spLocks noGrp="1"/>
          </p:cNvSpPr>
          <p:nvPr>
            <p:ph type="body" sz="quarter" idx="16" hasCustomPrompt="1"/>
          </p:nvPr>
        </p:nvSpPr>
        <p:spPr>
          <a:xfrm>
            <a:off x="2811382" y="3931356"/>
            <a:ext cx="2971800" cy="283464"/>
          </a:xfrm>
          <a:prstGeom prst="rect">
            <a:avLst/>
          </a:prstGeom>
        </p:spPr>
        <p:txBody>
          <a:bodyPr vert="horz" lIns="0" tIns="0" rIns="0" bIns="0" anchor="ctr"/>
          <a:lstStyle>
            <a:lvl1pPr marL="0" indent="0">
              <a:lnSpc>
                <a:spcPts val="1000"/>
              </a:lnSpc>
              <a:spcBef>
                <a:spcPct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Date</a:t>
            </a:r>
          </a:p>
        </p:txBody>
      </p:sp>
      <p:pic>
        <p:nvPicPr>
          <p:cNvPr id="10" name="Picture 9">
            <a:extLst>
              <a:ext uri="{FF2B5EF4-FFF2-40B4-BE49-F238E27FC236}">
                <a16:creationId xmlns="" xmlns:p14="http://schemas.microsoft.com/office/powerpoint/2010/main" xmlns:p15="http://schemas.microsoft.com/office/powerpoint/2012/main" xmlns:a16="http://schemas.microsoft.com/office/drawing/2014/main" id="{1EE0635E-8832-2648-9613-5B15C153451F}"/>
              </a:ext>
            </a:extLst>
          </p:cNvPr>
          <p:cNvPicPr>
            <a:picLocks noChangeAspect="1"/>
          </p:cNvPicPr>
          <p:nvPr userDrawn="1"/>
        </p:nvPicPr>
        <p:blipFill>
          <a:blip r:embed="rId3"/>
          <a:stretch>
            <a:fillRect/>
          </a:stretch>
        </p:blipFill>
        <p:spPr>
          <a:xfrm>
            <a:off x="2628502" y="3632349"/>
            <a:ext cx="80015" cy="176033"/>
          </a:xfrm>
          <a:prstGeom prst="rect">
            <a:avLst/>
          </a:prstGeom>
        </p:spPr>
      </p:pic>
      <p:sp>
        <p:nvSpPr>
          <p:cNvPr id="11" name="Right Triangle 10">
            <a:extLst>
              <a:ext uri="{FF2B5EF4-FFF2-40B4-BE49-F238E27FC236}">
                <a16:creationId xmlns="" xmlns:p14="http://schemas.microsoft.com/office/powerpoint/2010/main" xmlns:p15="http://schemas.microsoft.com/office/powerpoint/2012/main" xmlns:a16="http://schemas.microsoft.com/office/drawing/2014/main" id="{B25E9B06-69A9-EA47-93D0-2761261D7C73}"/>
              </a:ext>
            </a:extLst>
          </p:cNvPr>
          <p:cNvSpPr/>
          <p:nvPr userDrawn="1"/>
        </p:nvSpPr>
        <p:spPr>
          <a:xfrm rot="16200000">
            <a:off x="7322075" y="1440669"/>
            <a:ext cx="1821924" cy="182192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 xmlns:p14="http://schemas.microsoft.com/office/powerpoint/2010/main" xmlns:p15="http://schemas.microsoft.com/office/powerpoint/2012/main" xmlns:a16="http://schemas.microsoft.com/office/drawing/2014/main" id="{9926F481-13F8-0E49-9D82-363FA61E5862}"/>
              </a:ext>
            </a:extLst>
          </p:cNvPr>
          <p:cNvSpPr>
            <a:spLocks noGrp="1"/>
          </p:cNvSpPr>
          <p:nvPr>
            <p:ph type="title" hasCustomPrompt="1"/>
          </p:nvPr>
        </p:nvSpPr>
        <p:spPr>
          <a:xfrm>
            <a:off x="2628502" y="1330691"/>
            <a:ext cx="6058297"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pic>
        <p:nvPicPr>
          <p:cNvPr id="13" name="Picture 12">
            <a:extLst>
              <a:ext uri="{FF2B5EF4-FFF2-40B4-BE49-F238E27FC236}">
                <a16:creationId xmlns="" xmlns:p14="http://schemas.microsoft.com/office/powerpoint/2010/main" xmlns:p15="http://schemas.microsoft.com/office/powerpoint/2012/main" xmlns:a16="http://schemas.microsoft.com/office/drawing/2014/main" id="{3A3EB890-7D6F-A948-A322-725FA4F54EFC}"/>
              </a:ext>
            </a:extLst>
          </p:cNvPr>
          <p:cNvPicPr/>
          <p:nvPr userDrawn="1"/>
        </p:nvPicPr>
        <p:blipFill>
          <a:blip r:embed="rId4"/>
          <a:stretch>
            <a:fillRect/>
          </a:stretch>
        </p:blipFill>
        <p:spPr>
          <a:xfrm>
            <a:off x="0" y="997572"/>
            <a:ext cx="2258568" cy="4516525"/>
          </a:xfrm>
          <a:prstGeom prst="rect">
            <a:avLst/>
          </a:prstGeom>
        </p:spPr>
      </p:pic>
    </p:spTree>
    <p:extLst>
      <p:ext uri="{BB962C8B-B14F-4D97-AF65-F5344CB8AC3E}">
        <p14:creationId xmlns:p14="http://schemas.microsoft.com/office/powerpoint/2010/main" val="268907671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tility: Closing">
    <p:spTree>
      <p:nvGrpSpPr>
        <p:cNvPr id="1" name=""/>
        <p:cNvGrpSpPr/>
        <p:nvPr/>
      </p:nvGrpSpPr>
      <p:grpSpPr>
        <a:xfrm>
          <a:off x="0" y="0"/>
          <a:ext cx="0" cy="0"/>
          <a:chOff x="0" y="0"/>
          <a:chExt cx="0" cy="0"/>
        </a:xfrm>
      </p:grpSpPr>
      <p:sp>
        <p:nvSpPr>
          <p:cNvPr id="11" name="Right Triangle 10">
            <a:extLst>
              <a:ext uri="{FF2B5EF4-FFF2-40B4-BE49-F238E27FC236}">
                <a16:creationId xmlns="" xmlns:p14="http://schemas.microsoft.com/office/powerpoint/2010/main" xmlns:p15="http://schemas.microsoft.com/office/powerpoint/2012/main" xmlns:a16="http://schemas.microsoft.com/office/drawing/2014/main" id="{689E3AAA-0591-9B4F-8D2E-5D1ABEC58E7F}"/>
              </a:ext>
            </a:extLst>
          </p:cNvPr>
          <p:cNvSpPr/>
          <p:nvPr userDrawn="1"/>
        </p:nvSpPr>
        <p:spPr>
          <a:xfrm rot="16200000">
            <a:off x="5160936" y="2874936"/>
            <a:ext cx="3983064" cy="3983064"/>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p14="http://schemas.microsoft.com/office/powerpoint/2010/main" xmlns:p15="http://schemas.microsoft.com/office/powerpoint/2012/main" xmlns:a16="http://schemas.microsoft.com/office/drawing/2014/main" id="{6F0367BB-2BCA-4E40-998B-BC656008B4D0}"/>
              </a:ext>
            </a:extLst>
          </p:cNvPr>
          <p:cNvSpPr txBox="1"/>
          <p:nvPr userDrawn="1"/>
        </p:nvSpPr>
        <p:spPr>
          <a:xfrm>
            <a:off x="2689723" y="3139150"/>
            <a:ext cx="3564179" cy="579699"/>
          </a:xfrm>
          <a:prstGeom prst="rect">
            <a:avLst/>
          </a:prstGeom>
          <a:noFill/>
        </p:spPr>
        <p:txBody>
          <a:bodyPr wrap="square" lIns="0" rIns="0" rtlCol="0" anchor="ctr">
            <a:spAutoFit/>
          </a:bodyPr>
          <a:lstStyle/>
          <a:p>
            <a:pPr algn="ctr"/>
            <a:r>
              <a:rPr lang="es-MX" sz="3200" b="1" i="0" strike="noStrike" cap="none" spc="0" baseline="0">
                <a:solidFill>
                  <a:srgbClr val="035F1D"/>
                </a:solidFill>
                <a:effectLst/>
                <a:latin typeface="Arial"/>
                <a:ea typeface="Arial"/>
                <a:cs typeface="Arial"/>
              </a:rPr>
              <a:t>¡GRACIAS!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3398" y="3983064"/>
            <a:ext cx="1695654" cy="73688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3420" y="3983064"/>
            <a:ext cx="2408392" cy="740664"/>
          </a:xfrm>
          <a:prstGeom prst="rect">
            <a:avLst/>
          </a:prstGeom>
        </p:spPr>
      </p:pic>
    </p:spTree>
    <p:extLst>
      <p:ext uri="{BB962C8B-B14F-4D97-AF65-F5344CB8AC3E}">
        <p14:creationId xmlns:p14="http://schemas.microsoft.com/office/powerpoint/2010/main" val="224029744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Slide">
    <p:spTree>
      <p:nvGrpSpPr>
        <p:cNvPr id="1" name=""/>
        <p:cNvGrpSpPr/>
        <p:nvPr/>
      </p:nvGrpSpPr>
      <p:grpSpPr>
        <a:xfrm>
          <a:off x="0" y="0"/>
          <a:ext cx="0" cy="0"/>
          <a:chOff x="0" y="0"/>
          <a:chExt cx="0" cy="0"/>
        </a:xfrm>
      </p:grpSpPr>
      <p:pic>
        <p:nvPicPr>
          <p:cNvPr id="21" name="Picture 14">
            <a:extLst>
              <a:ext uri="{FF2B5EF4-FFF2-40B4-BE49-F238E27FC236}">
                <a16:creationId xmlns="" xmlns:p14="http://schemas.microsoft.com/office/powerpoint/2010/main" xmlns:p15="http://schemas.microsoft.com/office/powerpoint/2012/main" xmlns:a16="http://schemas.microsoft.com/office/drawing/2014/main" id="{6EB8E228-55A0-8B40-8BFB-0F5AD975883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4434"/>
            <a:ext cx="9142922" cy="5013335"/>
          </a:xfrm>
          <a:prstGeom prst="rect">
            <a:avLst/>
          </a:prstGeom>
        </p:spPr>
      </p:pic>
      <p:sp>
        <p:nvSpPr>
          <p:cNvPr id="13" name="Title 1">
            <a:extLst>
              <a:ext uri="{FF2B5EF4-FFF2-40B4-BE49-F238E27FC236}">
                <a16:creationId xmlns="" xmlns:p14="http://schemas.microsoft.com/office/powerpoint/2010/main" xmlns:p15="http://schemas.microsoft.com/office/powerpoint/2012/main" xmlns:a16="http://schemas.microsoft.com/office/drawing/2014/main" id="{A8A99E38-8AA2-634A-8EC1-2EBCB3C428C9}"/>
              </a:ext>
            </a:extLst>
          </p:cNvPr>
          <p:cNvSpPr>
            <a:spLocks noGrp="1"/>
          </p:cNvSpPr>
          <p:nvPr>
            <p:ph type="ctrTitle"/>
          </p:nvPr>
        </p:nvSpPr>
        <p:spPr>
          <a:xfrm>
            <a:off x="3068671" y="5188132"/>
            <a:ext cx="5532404" cy="790016"/>
          </a:xfrm>
        </p:spPr>
        <p:txBody>
          <a:bodyPr anchor="b"/>
          <a:lstStyle>
            <a:lvl1pPr algn="l">
              <a:lnSpc>
                <a:spcPct val="80000"/>
              </a:lnSpc>
              <a:defRPr sz="1800" b="1" cap="all" baseline="0"/>
            </a:lvl1pPr>
          </a:lstStyle>
          <a:p>
            <a:endParaRPr lang="en-US"/>
          </a:p>
        </p:txBody>
      </p:sp>
      <p:sp>
        <p:nvSpPr>
          <p:cNvPr id="16" name="Subtitle 2">
            <a:extLst>
              <a:ext uri="{FF2B5EF4-FFF2-40B4-BE49-F238E27FC236}">
                <a16:creationId xmlns="" xmlns:p14="http://schemas.microsoft.com/office/powerpoint/2010/main" xmlns:p15="http://schemas.microsoft.com/office/powerpoint/2012/main" xmlns:a16="http://schemas.microsoft.com/office/drawing/2014/main" id="{15B24711-54E2-9246-8D03-0D206353ED63}"/>
              </a:ext>
            </a:extLst>
          </p:cNvPr>
          <p:cNvSpPr>
            <a:spLocks noGrp="1"/>
          </p:cNvSpPr>
          <p:nvPr>
            <p:ph type="subTitle" idx="1"/>
          </p:nvPr>
        </p:nvSpPr>
        <p:spPr>
          <a:xfrm>
            <a:off x="3068671" y="5978149"/>
            <a:ext cx="5532404" cy="396781"/>
          </a:xfrm>
          <a:prstGeom prst="rect">
            <a:avLst/>
          </a:prstGeom>
        </p:spPr>
        <p:txBody>
          <a:bodyPr/>
          <a:lstStyle>
            <a:lvl1pPr marL="0" indent="0" algn="l">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a:p>
        </p:txBody>
      </p:sp>
      <p:sp>
        <p:nvSpPr>
          <p:cNvPr id="23" name="Title 1">
            <a:extLst>
              <a:ext uri="{FF2B5EF4-FFF2-40B4-BE49-F238E27FC236}">
                <a16:creationId xmlns="" xmlns:p14="http://schemas.microsoft.com/office/powerpoint/2010/main" xmlns:p15="http://schemas.microsoft.com/office/powerpoint/2012/main" xmlns:a16="http://schemas.microsoft.com/office/drawing/2014/main" id="{B54CDE84-1C54-0A42-BD30-373245577CAD}"/>
              </a:ext>
            </a:extLst>
          </p:cNvPr>
          <p:cNvSpPr txBox="1"/>
          <p:nvPr userDrawn="1"/>
        </p:nvSpPr>
        <p:spPr>
          <a:xfrm>
            <a:off x="786365" y="6258819"/>
            <a:ext cx="2001692"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788" b="1" i="0" strike="noStrike" cap="none" spc="0" baseline="0">
                <a:solidFill>
                  <a:srgbClr val="0033A0"/>
                </a:solidFill>
                <a:effectLst/>
                <a:latin typeface="Arial"/>
                <a:ea typeface="Arial"/>
                <a:cs typeface="Arial"/>
              </a:rPr>
              <a:t>REDEFINIENDO LA</a:t>
            </a:r>
            <a:r>
              <a:rPr lang="es-MX" sz="788" b="1" i="0" strike="noStrike" cap="none" spc="0" baseline="0">
                <a:solidFill>
                  <a:srgbClr val="00A9E0"/>
                </a:solidFill>
                <a:effectLst/>
                <a:latin typeface="Arial"/>
                <a:ea typeface="Arial"/>
                <a:cs typeface="Arial"/>
              </a:rPr>
              <a:t> </a:t>
            </a:r>
            <a:r>
              <a:rPr lang="es-MX" sz="788" b="1" i="0" strike="noStrike" cap="none" spc="0" baseline="0">
                <a:solidFill>
                  <a:srgbClr val="84BD00"/>
                </a:solidFill>
                <a:effectLst/>
                <a:latin typeface="Arial"/>
                <a:ea typeface="Arial"/>
                <a:cs typeface="Arial"/>
              </a:rPr>
              <a:t>SUSTENTABILIDAD</a:t>
            </a:r>
          </a:p>
        </p:txBody>
      </p:sp>
      <p:grpSp>
        <p:nvGrpSpPr>
          <p:cNvPr id="22" name="Group 21">
            <a:extLst>
              <a:ext uri="{FF2B5EF4-FFF2-40B4-BE49-F238E27FC236}">
                <a16:creationId xmlns="" xmlns:p14="http://schemas.microsoft.com/office/powerpoint/2010/main" xmlns:p15="http://schemas.microsoft.com/office/powerpoint/2012/main" xmlns:a16="http://schemas.microsoft.com/office/drawing/2014/main" id="{B5730AB1-C0E3-1543-B55D-5453E1DF570F}"/>
              </a:ext>
            </a:extLst>
          </p:cNvPr>
          <p:cNvGrpSpPr/>
          <p:nvPr userDrawn="1"/>
        </p:nvGrpSpPr>
        <p:grpSpPr>
          <a:xfrm>
            <a:off x="-8001" y="4988901"/>
            <a:ext cx="9150923" cy="91440"/>
            <a:chOff x="-17791" y="2715749"/>
            <a:chExt cx="12201230" cy="91440"/>
          </a:xfrm>
        </p:grpSpPr>
        <p:sp>
          <p:nvSpPr>
            <p:cNvPr id="24" name="Rectangle 23">
              <a:extLst>
                <a:ext uri="{FF2B5EF4-FFF2-40B4-BE49-F238E27FC236}">
                  <a16:creationId xmlns="" xmlns:p14="http://schemas.microsoft.com/office/powerpoint/2010/main" xmlns:p15="http://schemas.microsoft.com/office/powerpoint/2012/main" xmlns:a16="http://schemas.microsoft.com/office/drawing/2014/main" id="{423F8059-4CE6-3640-B2CE-276E0030DE3F}"/>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 xmlns:p14="http://schemas.microsoft.com/office/powerpoint/2010/main" xmlns:p15="http://schemas.microsoft.com/office/powerpoint/2012/main" xmlns:a16="http://schemas.microsoft.com/office/drawing/2014/main" id="{EF84F961-3E0B-4D41-A9F8-F2FFA4200CE0}"/>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 xmlns:p14="http://schemas.microsoft.com/office/powerpoint/2010/main" xmlns:p15="http://schemas.microsoft.com/office/powerpoint/2012/main" xmlns:a16="http://schemas.microsoft.com/office/drawing/2014/main" id="{E918D2F1-E561-5046-BC22-DA1943C0A7F2}"/>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a:extLst>
                <a:ext uri="{FF2B5EF4-FFF2-40B4-BE49-F238E27FC236}">
                  <a16:creationId xmlns="" xmlns:p14="http://schemas.microsoft.com/office/powerpoint/2010/main" xmlns:p15="http://schemas.microsoft.com/office/powerpoint/2012/main" xmlns:a16="http://schemas.microsoft.com/office/drawing/2014/main" id="{2471458C-36B3-E742-B020-A786F965C1B2}"/>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4" name="Picture 13">
            <a:extLst>
              <a:ext uri="{FF2B5EF4-FFF2-40B4-BE49-F238E27FC236}">
                <a16:creationId xmlns="" xmlns:p14="http://schemas.microsoft.com/office/powerpoint/2010/main" xmlns:p15="http://schemas.microsoft.com/office/powerpoint/2012/main" xmlns:a16="http://schemas.microsoft.com/office/drawing/2014/main" id="{448FA45C-D957-C542-88A8-C8647D4229B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5533" y="5351473"/>
            <a:ext cx="2161246" cy="850123"/>
          </a:xfrm>
          <a:prstGeom prst="rect">
            <a:avLst/>
          </a:prstGeom>
        </p:spPr>
      </p:pic>
      <p:sp>
        <p:nvSpPr>
          <p:cNvPr id="18" name="Datumsplatzhalter 2"/>
          <p:cNvSpPr>
            <a:spLocks noGrp="1"/>
          </p:cNvSpPr>
          <p:nvPr>
            <p:ph type="dt" sz="half" idx="2"/>
          </p:nvPr>
        </p:nvSpPr>
        <p:spPr>
          <a:xfrm>
            <a:off x="3070458" y="6364775"/>
            <a:ext cx="1307233" cy="224458"/>
          </a:xfrm>
          <a:prstGeom prst="rect">
            <a:avLst/>
          </a:prstGeom>
        </p:spPr>
        <p:txBody>
          <a:bodyPr vert="horz" lIns="91440" tIns="45720" rIns="91440" bIns="45720" rtlCol="0" anchor="ctr"/>
          <a:lstStyle>
            <a:lvl1pPr algn="l">
              <a:defRPr lang="en-US" sz="600" smtClean="0">
                <a:solidFill>
                  <a:schemeClr val="bg1">
                    <a:lumMod val="65000"/>
                  </a:schemeClr>
                </a:solidFill>
              </a:defRPr>
            </a:lvl1pPr>
          </a:lstStyle>
          <a:p>
            <a:fld id="{F3B64254-E6FC-439B-812D-8811E59A411F}" type="datetime4">
              <a:rPr lang="en-US" smtClean="0"/>
              <a:t>November 13, 2019</a:t>
            </a:fld>
            <a:endParaRPr lang="en-US"/>
          </a:p>
        </p:txBody>
      </p:sp>
    </p:spTree>
    <p:extLst>
      <p:ext uri="{BB962C8B-B14F-4D97-AF65-F5344CB8AC3E}">
        <p14:creationId xmlns:p14="http://schemas.microsoft.com/office/powerpoint/2010/main" val="347828811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ddPhoto_TitleSlide">
    <p:spTree>
      <p:nvGrpSpPr>
        <p:cNvPr id="1" name=""/>
        <p:cNvGrpSpPr/>
        <p:nvPr/>
      </p:nvGrpSpPr>
      <p:grpSpPr>
        <a:xfrm>
          <a:off x="0" y="0"/>
          <a:ext cx="0" cy="0"/>
          <a:chOff x="0" y="0"/>
          <a:chExt cx="0" cy="0"/>
        </a:xfrm>
      </p:grpSpPr>
      <p:sp>
        <p:nvSpPr>
          <p:cNvPr id="6" name="Bildplatzhalter 5"/>
          <p:cNvSpPr>
            <a:spLocks noGrp="1"/>
          </p:cNvSpPr>
          <p:nvPr>
            <p:ph type="pic" sz="quarter" idx="10"/>
          </p:nvPr>
        </p:nvSpPr>
        <p:spPr>
          <a:xfrm>
            <a:off x="0" y="1"/>
            <a:ext cx="9144000" cy="4988901"/>
          </a:xfrm>
        </p:spPr>
        <p:txBody>
          <a:bodyPr/>
          <a:lstStyle>
            <a:lvl1pPr marL="0" indent="0">
              <a:buNone/>
              <a:defRPr sz="1050"/>
            </a:lvl1pPr>
          </a:lstStyle>
          <a:p>
            <a:endParaRPr lang="en-US"/>
          </a:p>
        </p:txBody>
      </p:sp>
      <p:sp>
        <p:nvSpPr>
          <p:cNvPr id="13" name="Title 1">
            <a:extLst>
              <a:ext uri="{FF2B5EF4-FFF2-40B4-BE49-F238E27FC236}">
                <a16:creationId xmlns="" xmlns:p14="http://schemas.microsoft.com/office/powerpoint/2010/main" xmlns:p15="http://schemas.microsoft.com/office/powerpoint/2012/main" xmlns:a16="http://schemas.microsoft.com/office/drawing/2014/main" id="{A8A99E38-8AA2-634A-8EC1-2EBCB3C428C9}"/>
              </a:ext>
            </a:extLst>
          </p:cNvPr>
          <p:cNvSpPr>
            <a:spLocks noGrp="1"/>
          </p:cNvSpPr>
          <p:nvPr>
            <p:ph type="ctrTitle"/>
          </p:nvPr>
        </p:nvSpPr>
        <p:spPr>
          <a:xfrm>
            <a:off x="3068672" y="5188132"/>
            <a:ext cx="5633895" cy="790016"/>
          </a:xfrm>
        </p:spPr>
        <p:txBody>
          <a:bodyPr anchor="b"/>
          <a:lstStyle>
            <a:lvl1pPr algn="l">
              <a:lnSpc>
                <a:spcPct val="80000"/>
              </a:lnSpc>
              <a:defRPr sz="1800" b="1" cap="all" baseline="0"/>
            </a:lvl1pPr>
          </a:lstStyle>
          <a:p>
            <a:endParaRPr lang="en-US"/>
          </a:p>
        </p:txBody>
      </p:sp>
      <p:sp>
        <p:nvSpPr>
          <p:cNvPr id="16" name="Subtitle 2">
            <a:extLst>
              <a:ext uri="{FF2B5EF4-FFF2-40B4-BE49-F238E27FC236}">
                <a16:creationId xmlns="" xmlns:p14="http://schemas.microsoft.com/office/powerpoint/2010/main" xmlns:p15="http://schemas.microsoft.com/office/powerpoint/2012/main" xmlns:a16="http://schemas.microsoft.com/office/drawing/2014/main" id="{15B24711-54E2-9246-8D03-0D206353ED63}"/>
              </a:ext>
            </a:extLst>
          </p:cNvPr>
          <p:cNvSpPr>
            <a:spLocks noGrp="1"/>
          </p:cNvSpPr>
          <p:nvPr>
            <p:ph type="subTitle" idx="1"/>
          </p:nvPr>
        </p:nvSpPr>
        <p:spPr>
          <a:xfrm>
            <a:off x="3068672" y="5978149"/>
            <a:ext cx="5626014" cy="396781"/>
          </a:xfrm>
          <a:prstGeom prst="rect">
            <a:avLst/>
          </a:prstGeom>
        </p:spPr>
        <p:txBody>
          <a:bodyPr/>
          <a:lstStyle>
            <a:lvl1pPr marL="0" indent="0" algn="l">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a:p>
        </p:txBody>
      </p:sp>
      <p:sp>
        <p:nvSpPr>
          <p:cNvPr id="23" name="Title 1">
            <a:extLst>
              <a:ext uri="{FF2B5EF4-FFF2-40B4-BE49-F238E27FC236}">
                <a16:creationId xmlns="" xmlns:p14="http://schemas.microsoft.com/office/powerpoint/2010/main" xmlns:p15="http://schemas.microsoft.com/office/powerpoint/2012/main" xmlns:a16="http://schemas.microsoft.com/office/drawing/2014/main" id="{B54CDE84-1C54-0A42-BD30-373245577CAD}"/>
              </a:ext>
            </a:extLst>
          </p:cNvPr>
          <p:cNvSpPr txBox="1"/>
          <p:nvPr userDrawn="1"/>
        </p:nvSpPr>
        <p:spPr>
          <a:xfrm>
            <a:off x="786365" y="6258819"/>
            <a:ext cx="2001692"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788" b="1" i="0" strike="noStrike" cap="none" spc="0" baseline="0">
                <a:solidFill>
                  <a:srgbClr val="0033A0"/>
                </a:solidFill>
                <a:effectLst/>
                <a:latin typeface="Arial"/>
                <a:ea typeface="Arial"/>
                <a:cs typeface="Arial"/>
              </a:rPr>
              <a:t>REDEFINIENDO LA</a:t>
            </a:r>
            <a:r>
              <a:rPr lang="es-MX" sz="788" b="1" i="0" strike="noStrike" cap="none" spc="0" baseline="0">
                <a:solidFill>
                  <a:srgbClr val="00A9E0"/>
                </a:solidFill>
                <a:effectLst/>
                <a:latin typeface="Arial"/>
                <a:ea typeface="Arial"/>
                <a:cs typeface="Arial"/>
              </a:rPr>
              <a:t> </a:t>
            </a:r>
            <a:r>
              <a:rPr lang="es-MX" sz="788" b="1" i="0" strike="noStrike" cap="none" spc="0" baseline="0">
                <a:solidFill>
                  <a:srgbClr val="84BD00"/>
                </a:solidFill>
                <a:effectLst/>
                <a:latin typeface="Arial"/>
                <a:ea typeface="Arial"/>
                <a:cs typeface="Arial"/>
              </a:rPr>
              <a:t>SUSTENTABILIDAD</a:t>
            </a:r>
          </a:p>
        </p:txBody>
      </p:sp>
      <p:pic>
        <p:nvPicPr>
          <p:cNvPr id="14" name="Picture 13">
            <a:extLst>
              <a:ext uri="{FF2B5EF4-FFF2-40B4-BE49-F238E27FC236}">
                <a16:creationId xmlns="" xmlns:p14="http://schemas.microsoft.com/office/powerpoint/2010/main" xmlns:p15="http://schemas.microsoft.com/office/powerpoint/2012/main" xmlns:a16="http://schemas.microsoft.com/office/drawing/2014/main" id="{448FA45C-D957-C542-88A8-C8647D4229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5533" y="5351473"/>
            <a:ext cx="2161246" cy="850123"/>
          </a:xfrm>
          <a:prstGeom prst="rect">
            <a:avLst/>
          </a:prstGeom>
        </p:spPr>
      </p:pic>
      <p:sp>
        <p:nvSpPr>
          <p:cNvPr id="18" name="Datumsplatzhalter 2"/>
          <p:cNvSpPr>
            <a:spLocks noGrp="1"/>
          </p:cNvSpPr>
          <p:nvPr>
            <p:ph type="dt" sz="half" idx="2"/>
          </p:nvPr>
        </p:nvSpPr>
        <p:spPr>
          <a:xfrm>
            <a:off x="3070458" y="6364775"/>
            <a:ext cx="1307233" cy="224458"/>
          </a:xfrm>
          <a:prstGeom prst="rect">
            <a:avLst/>
          </a:prstGeom>
        </p:spPr>
        <p:txBody>
          <a:bodyPr vert="horz" lIns="91440" tIns="45720" rIns="91440" bIns="45720" rtlCol="0" anchor="ctr"/>
          <a:lstStyle>
            <a:lvl1pPr algn="l">
              <a:defRPr lang="en-US" sz="600" smtClean="0">
                <a:solidFill>
                  <a:schemeClr val="bg1">
                    <a:lumMod val="65000"/>
                  </a:schemeClr>
                </a:solidFill>
              </a:defRPr>
            </a:lvl1pPr>
          </a:lstStyle>
          <a:p>
            <a:fld id="{CEB68DD1-DC9F-484E-8FE5-C1A5FD30149B}" type="datetime4">
              <a:rPr lang="en-US" smtClean="0"/>
              <a:t>November 13, 2019</a:t>
            </a:fld>
            <a:endParaRPr lang="en-US"/>
          </a:p>
        </p:txBody>
      </p:sp>
      <p:grpSp>
        <p:nvGrpSpPr>
          <p:cNvPr id="15" name="Group 21">
            <a:extLst>
              <a:ext uri="{FF2B5EF4-FFF2-40B4-BE49-F238E27FC236}">
                <a16:creationId xmlns="" xmlns:p14="http://schemas.microsoft.com/office/powerpoint/2010/main" xmlns:p15="http://schemas.microsoft.com/office/powerpoint/2012/main" xmlns:a16="http://schemas.microsoft.com/office/drawing/2014/main" id="{B5730AB1-C0E3-1543-B55D-5453E1DF570F}"/>
              </a:ext>
            </a:extLst>
          </p:cNvPr>
          <p:cNvGrpSpPr/>
          <p:nvPr userDrawn="1"/>
        </p:nvGrpSpPr>
        <p:grpSpPr>
          <a:xfrm>
            <a:off x="-8001" y="4988901"/>
            <a:ext cx="9150923" cy="91440"/>
            <a:chOff x="-17791" y="2715749"/>
            <a:chExt cx="12201230" cy="91440"/>
          </a:xfrm>
        </p:grpSpPr>
        <p:sp>
          <p:nvSpPr>
            <p:cNvPr id="17" name="Rectangle 23">
              <a:extLst>
                <a:ext uri="{FF2B5EF4-FFF2-40B4-BE49-F238E27FC236}">
                  <a16:creationId xmlns="" xmlns:p14="http://schemas.microsoft.com/office/powerpoint/2010/main" xmlns:p15="http://schemas.microsoft.com/office/powerpoint/2012/main" xmlns:a16="http://schemas.microsoft.com/office/drawing/2014/main" id="{423F8059-4CE6-3640-B2CE-276E0030DE3F}"/>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24">
              <a:extLst>
                <a:ext uri="{FF2B5EF4-FFF2-40B4-BE49-F238E27FC236}">
                  <a16:creationId xmlns="" xmlns:p14="http://schemas.microsoft.com/office/powerpoint/2010/main" xmlns:p15="http://schemas.microsoft.com/office/powerpoint/2012/main" xmlns:a16="http://schemas.microsoft.com/office/drawing/2014/main" id="{EF84F961-3E0B-4D41-A9F8-F2FFA4200CE0}"/>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25">
              <a:extLst>
                <a:ext uri="{FF2B5EF4-FFF2-40B4-BE49-F238E27FC236}">
                  <a16:creationId xmlns="" xmlns:p14="http://schemas.microsoft.com/office/powerpoint/2010/main" xmlns:p15="http://schemas.microsoft.com/office/powerpoint/2012/main" xmlns:a16="http://schemas.microsoft.com/office/drawing/2014/main" id="{E918D2F1-E561-5046-BC22-DA1943C0A7F2}"/>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6">
              <a:extLst>
                <a:ext uri="{FF2B5EF4-FFF2-40B4-BE49-F238E27FC236}">
                  <a16:creationId xmlns="" xmlns:p14="http://schemas.microsoft.com/office/powerpoint/2010/main" xmlns:p15="http://schemas.microsoft.com/office/powerpoint/2012/main" xmlns:a16="http://schemas.microsoft.com/office/drawing/2014/main" id="{2471458C-36B3-E742-B020-A786F965C1B2}"/>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98706444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Add 3Photos_TitleSlide">
    <p:spTree>
      <p:nvGrpSpPr>
        <p:cNvPr id="1" name=""/>
        <p:cNvGrpSpPr/>
        <p:nvPr/>
      </p:nvGrpSpPr>
      <p:grpSpPr>
        <a:xfrm>
          <a:off x="0" y="0"/>
          <a:ext cx="0" cy="0"/>
          <a:chOff x="0" y="0"/>
          <a:chExt cx="0" cy="0"/>
        </a:xfrm>
      </p:grpSpPr>
      <p:sp>
        <p:nvSpPr>
          <p:cNvPr id="3" name="Picture Placeholder 2">
            <a:extLst>
              <a:ext uri="{FF2B5EF4-FFF2-40B4-BE49-F238E27FC236}">
                <a16:creationId xmlns="" xmlns:p14="http://schemas.microsoft.com/office/powerpoint/2010/main" xmlns:p15="http://schemas.microsoft.com/office/powerpoint/2012/main" xmlns:a16="http://schemas.microsoft.com/office/drawing/2014/main" id="{A14E5214-692D-6846-AACC-5E32AE246C54}"/>
              </a:ext>
            </a:extLst>
          </p:cNvPr>
          <p:cNvSpPr>
            <a:spLocks noGrp="1"/>
          </p:cNvSpPr>
          <p:nvPr>
            <p:ph type="pic" sz="quarter" idx="10"/>
          </p:nvPr>
        </p:nvSpPr>
        <p:spPr>
          <a:xfrm>
            <a:off x="1" y="1"/>
            <a:ext cx="4571999" cy="4988901"/>
          </a:xfrm>
          <a:prstGeom prst="rect">
            <a:avLst/>
          </a:prstGeom>
        </p:spPr>
        <p:txBody>
          <a:bodyPr/>
          <a:lstStyle>
            <a:lvl1pPr marL="0" indent="0">
              <a:buNone/>
              <a:defRPr sz="1050"/>
            </a:lvl1pPr>
          </a:lstStyle>
          <a:p>
            <a:endParaRPr lang="en-US"/>
          </a:p>
        </p:txBody>
      </p:sp>
      <p:sp>
        <p:nvSpPr>
          <p:cNvPr id="13" name="Title 1">
            <a:extLst>
              <a:ext uri="{FF2B5EF4-FFF2-40B4-BE49-F238E27FC236}">
                <a16:creationId xmlns="" xmlns:p14="http://schemas.microsoft.com/office/powerpoint/2010/main" xmlns:p15="http://schemas.microsoft.com/office/powerpoint/2012/main" xmlns:a16="http://schemas.microsoft.com/office/drawing/2014/main" id="{A8A99E38-8AA2-634A-8EC1-2EBCB3C428C9}"/>
              </a:ext>
            </a:extLst>
          </p:cNvPr>
          <p:cNvSpPr>
            <a:spLocks noGrp="1"/>
          </p:cNvSpPr>
          <p:nvPr>
            <p:ph type="ctrTitle"/>
          </p:nvPr>
        </p:nvSpPr>
        <p:spPr>
          <a:xfrm>
            <a:off x="3068672" y="5188132"/>
            <a:ext cx="5633895" cy="790016"/>
          </a:xfrm>
        </p:spPr>
        <p:txBody>
          <a:bodyPr anchor="b"/>
          <a:lstStyle>
            <a:lvl1pPr algn="l">
              <a:lnSpc>
                <a:spcPct val="80000"/>
              </a:lnSpc>
              <a:defRPr sz="1800" b="1" cap="all" baseline="0"/>
            </a:lvl1pPr>
          </a:lstStyle>
          <a:p>
            <a:endParaRPr lang="en-US"/>
          </a:p>
        </p:txBody>
      </p:sp>
      <p:sp>
        <p:nvSpPr>
          <p:cNvPr id="16" name="Subtitle 2">
            <a:extLst>
              <a:ext uri="{FF2B5EF4-FFF2-40B4-BE49-F238E27FC236}">
                <a16:creationId xmlns="" xmlns:p14="http://schemas.microsoft.com/office/powerpoint/2010/main" xmlns:p15="http://schemas.microsoft.com/office/powerpoint/2012/main" xmlns:a16="http://schemas.microsoft.com/office/drawing/2014/main" id="{15B24711-54E2-9246-8D03-0D206353ED63}"/>
              </a:ext>
            </a:extLst>
          </p:cNvPr>
          <p:cNvSpPr>
            <a:spLocks noGrp="1"/>
          </p:cNvSpPr>
          <p:nvPr>
            <p:ph type="subTitle" idx="1"/>
          </p:nvPr>
        </p:nvSpPr>
        <p:spPr>
          <a:xfrm>
            <a:off x="3068672" y="5978149"/>
            <a:ext cx="5626014" cy="396781"/>
          </a:xfrm>
          <a:prstGeom prst="rect">
            <a:avLst/>
          </a:prstGeom>
        </p:spPr>
        <p:txBody>
          <a:bodyPr/>
          <a:lstStyle>
            <a:lvl1pPr marL="0" indent="0" algn="l">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a:p>
        </p:txBody>
      </p:sp>
      <p:sp>
        <p:nvSpPr>
          <p:cNvPr id="23" name="Title 1">
            <a:extLst>
              <a:ext uri="{FF2B5EF4-FFF2-40B4-BE49-F238E27FC236}">
                <a16:creationId xmlns="" xmlns:p14="http://schemas.microsoft.com/office/powerpoint/2010/main" xmlns:p15="http://schemas.microsoft.com/office/powerpoint/2012/main" xmlns:a16="http://schemas.microsoft.com/office/drawing/2014/main" id="{B54CDE84-1C54-0A42-BD30-373245577CAD}"/>
              </a:ext>
            </a:extLst>
          </p:cNvPr>
          <p:cNvSpPr txBox="1"/>
          <p:nvPr userDrawn="1"/>
        </p:nvSpPr>
        <p:spPr>
          <a:xfrm>
            <a:off x="786365" y="6258819"/>
            <a:ext cx="2001692"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788" b="1" i="0" strike="noStrike" cap="none" spc="0" baseline="0">
                <a:solidFill>
                  <a:srgbClr val="0033A0"/>
                </a:solidFill>
                <a:effectLst/>
                <a:latin typeface="Arial"/>
                <a:ea typeface="Arial"/>
                <a:cs typeface="Arial"/>
              </a:rPr>
              <a:t>REDEFINIENDO LA</a:t>
            </a:r>
            <a:r>
              <a:rPr lang="es-MX" sz="788" b="1" i="0" strike="noStrike" cap="none" spc="0" baseline="0">
                <a:solidFill>
                  <a:srgbClr val="00A9E0"/>
                </a:solidFill>
                <a:effectLst/>
                <a:latin typeface="Arial"/>
                <a:ea typeface="Arial"/>
                <a:cs typeface="Arial"/>
              </a:rPr>
              <a:t> </a:t>
            </a:r>
            <a:r>
              <a:rPr lang="es-MX" sz="788" b="1" i="0" strike="noStrike" cap="none" spc="0" baseline="0">
                <a:solidFill>
                  <a:srgbClr val="84BD00"/>
                </a:solidFill>
                <a:effectLst/>
                <a:latin typeface="Arial"/>
                <a:ea typeface="Arial"/>
                <a:cs typeface="Arial"/>
              </a:rPr>
              <a:t>SUSTENTABILIDAD</a:t>
            </a:r>
          </a:p>
        </p:txBody>
      </p:sp>
      <p:sp>
        <p:nvSpPr>
          <p:cNvPr id="20" name="Picture Placeholder 2">
            <a:extLst>
              <a:ext uri="{FF2B5EF4-FFF2-40B4-BE49-F238E27FC236}">
                <a16:creationId xmlns="" xmlns:p14="http://schemas.microsoft.com/office/powerpoint/2010/main" xmlns:p15="http://schemas.microsoft.com/office/powerpoint/2012/main" xmlns:a16="http://schemas.microsoft.com/office/drawing/2014/main" id="{3384F07C-9A12-8E47-B6E3-9D5747762192}"/>
              </a:ext>
            </a:extLst>
          </p:cNvPr>
          <p:cNvSpPr>
            <a:spLocks noGrp="1"/>
          </p:cNvSpPr>
          <p:nvPr>
            <p:ph type="pic" sz="quarter" idx="11"/>
          </p:nvPr>
        </p:nvSpPr>
        <p:spPr>
          <a:xfrm>
            <a:off x="4572000" y="1"/>
            <a:ext cx="2281639" cy="4988901"/>
          </a:xfrm>
          <a:prstGeom prst="rect">
            <a:avLst/>
          </a:prstGeom>
        </p:spPr>
        <p:txBody>
          <a:bodyPr/>
          <a:lstStyle>
            <a:lvl1pPr marL="0" indent="0">
              <a:buNone/>
              <a:defRPr sz="1050"/>
            </a:lvl1pPr>
          </a:lstStyle>
          <a:p>
            <a:endParaRPr lang="en-US"/>
          </a:p>
        </p:txBody>
      </p:sp>
      <p:sp>
        <p:nvSpPr>
          <p:cNvPr id="21" name="Picture Placeholder 2">
            <a:extLst>
              <a:ext uri="{FF2B5EF4-FFF2-40B4-BE49-F238E27FC236}">
                <a16:creationId xmlns="" xmlns:p14="http://schemas.microsoft.com/office/powerpoint/2010/main" xmlns:p15="http://schemas.microsoft.com/office/powerpoint/2012/main" xmlns:a16="http://schemas.microsoft.com/office/drawing/2014/main" id="{23470D98-7BFC-5740-A445-99ABB5500C5F}"/>
              </a:ext>
            </a:extLst>
          </p:cNvPr>
          <p:cNvSpPr>
            <a:spLocks noGrp="1"/>
          </p:cNvSpPr>
          <p:nvPr>
            <p:ph type="pic" sz="quarter" idx="12"/>
          </p:nvPr>
        </p:nvSpPr>
        <p:spPr>
          <a:xfrm>
            <a:off x="6852930" y="1"/>
            <a:ext cx="2289992" cy="4988901"/>
          </a:xfrm>
          <a:prstGeom prst="rect">
            <a:avLst/>
          </a:prstGeom>
        </p:spPr>
        <p:txBody>
          <a:bodyPr/>
          <a:lstStyle>
            <a:lvl1pPr marL="0" indent="0">
              <a:buNone/>
              <a:defRPr sz="1050"/>
            </a:lvl1pPr>
          </a:lstStyle>
          <a:p>
            <a:endParaRPr lang="en-US"/>
          </a:p>
        </p:txBody>
      </p:sp>
      <p:pic>
        <p:nvPicPr>
          <p:cNvPr id="15" name="Picture 14">
            <a:extLst>
              <a:ext uri="{FF2B5EF4-FFF2-40B4-BE49-F238E27FC236}">
                <a16:creationId xmlns="" xmlns:p14="http://schemas.microsoft.com/office/powerpoint/2010/main" xmlns:p15="http://schemas.microsoft.com/office/powerpoint/2012/main" xmlns:a16="http://schemas.microsoft.com/office/drawing/2014/main" id="{CACA34DA-B61D-2B44-8051-073E7524C46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5533" y="5351473"/>
            <a:ext cx="2161246" cy="850123"/>
          </a:xfrm>
          <a:prstGeom prst="rect">
            <a:avLst/>
          </a:prstGeom>
        </p:spPr>
      </p:pic>
      <p:sp>
        <p:nvSpPr>
          <p:cNvPr id="17" name="Datumsplatzhalter 2"/>
          <p:cNvSpPr>
            <a:spLocks noGrp="1"/>
          </p:cNvSpPr>
          <p:nvPr>
            <p:ph type="dt" sz="half" idx="2"/>
          </p:nvPr>
        </p:nvSpPr>
        <p:spPr>
          <a:xfrm>
            <a:off x="3070458" y="6364775"/>
            <a:ext cx="1307233" cy="224458"/>
          </a:xfrm>
          <a:prstGeom prst="rect">
            <a:avLst/>
          </a:prstGeom>
        </p:spPr>
        <p:txBody>
          <a:bodyPr vert="horz" lIns="91440" tIns="45720" rIns="91440" bIns="45720" rtlCol="0" anchor="ctr"/>
          <a:lstStyle>
            <a:lvl1pPr algn="l">
              <a:defRPr lang="en-US" sz="600" smtClean="0">
                <a:solidFill>
                  <a:schemeClr val="bg1">
                    <a:lumMod val="65000"/>
                  </a:schemeClr>
                </a:solidFill>
              </a:defRPr>
            </a:lvl1pPr>
          </a:lstStyle>
          <a:p>
            <a:fld id="{49B1DDA6-C2EE-4EB0-9CDD-2AEEE7AB9B2C}" type="datetime4">
              <a:rPr lang="en-US" smtClean="0"/>
              <a:t>November 13, 2019</a:t>
            </a:fld>
            <a:endParaRPr lang="en-US"/>
          </a:p>
        </p:txBody>
      </p:sp>
      <p:grpSp>
        <p:nvGrpSpPr>
          <p:cNvPr id="18" name="Group 21">
            <a:extLst>
              <a:ext uri="{FF2B5EF4-FFF2-40B4-BE49-F238E27FC236}">
                <a16:creationId xmlns="" xmlns:p14="http://schemas.microsoft.com/office/powerpoint/2010/main" xmlns:p15="http://schemas.microsoft.com/office/powerpoint/2012/main" xmlns:a16="http://schemas.microsoft.com/office/drawing/2014/main" id="{B5730AB1-C0E3-1543-B55D-5453E1DF570F}"/>
              </a:ext>
            </a:extLst>
          </p:cNvPr>
          <p:cNvGrpSpPr/>
          <p:nvPr userDrawn="1"/>
        </p:nvGrpSpPr>
        <p:grpSpPr>
          <a:xfrm>
            <a:off x="-8001" y="4988901"/>
            <a:ext cx="9150923" cy="91440"/>
            <a:chOff x="-17791" y="2715749"/>
            <a:chExt cx="12201230" cy="91440"/>
          </a:xfrm>
        </p:grpSpPr>
        <p:sp>
          <p:nvSpPr>
            <p:cNvPr id="19" name="Rectangle 23">
              <a:extLst>
                <a:ext uri="{FF2B5EF4-FFF2-40B4-BE49-F238E27FC236}">
                  <a16:creationId xmlns="" xmlns:p14="http://schemas.microsoft.com/office/powerpoint/2010/main" xmlns:p15="http://schemas.microsoft.com/office/powerpoint/2012/main" xmlns:a16="http://schemas.microsoft.com/office/drawing/2014/main" id="{423F8059-4CE6-3640-B2CE-276E0030DE3F}"/>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4">
              <a:extLst>
                <a:ext uri="{FF2B5EF4-FFF2-40B4-BE49-F238E27FC236}">
                  <a16:creationId xmlns="" xmlns:p14="http://schemas.microsoft.com/office/powerpoint/2010/main" xmlns:p15="http://schemas.microsoft.com/office/powerpoint/2012/main" xmlns:a16="http://schemas.microsoft.com/office/drawing/2014/main" id="{EF84F961-3E0B-4D41-A9F8-F2FFA4200CE0}"/>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5">
              <a:extLst>
                <a:ext uri="{FF2B5EF4-FFF2-40B4-BE49-F238E27FC236}">
                  <a16:creationId xmlns="" xmlns:p14="http://schemas.microsoft.com/office/powerpoint/2010/main" xmlns:p15="http://schemas.microsoft.com/office/powerpoint/2012/main" xmlns:a16="http://schemas.microsoft.com/office/drawing/2014/main" id="{E918D2F1-E561-5046-BC22-DA1943C0A7F2}"/>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6">
              <a:extLst>
                <a:ext uri="{FF2B5EF4-FFF2-40B4-BE49-F238E27FC236}">
                  <a16:creationId xmlns="" xmlns:p14="http://schemas.microsoft.com/office/powerpoint/2010/main" xmlns:p15="http://schemas.microsoft.com/office/powerpoint/2012/main" xmlns:a16="http://schemas.microsoft.com/office/drawing/2014/main" id="{2471458C-36B3-E742-B020-A786F965C1B2}"/>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67943537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Add 3Photos_TitleSlide">
    <p:spTree>
      <p:nvGrpSpPr>
        <p:cNvPr id="1" name=""/>
        <p:cNvGrpSpPr/>
        <p:nvPr/>
      </p:nvGrpSpPr>
      <p:grpSpPr>
        <a:xfrm>
          <a:off x="0" y="0"/>
          <a:ext cx="0" cy="0"/>
          <a:chOff x="0" y="0"/>
          <a:chExt cx="0" cy="0"/>
        </a:xfrm>
      </p:grpSpPr>
      <p:sp>
        <p:nvSpPr>
          <p:cNvPr id="3" name="Picture Placeholder 2">
            <a:extLst>
              <a:ext uri="{FF2B5EF4-FFF2-40B4-BE49-F238E27FC236}">
                <a16:creationId xmlns="" xmlns:p14="http://schemas.microsoft.com/office/powerpoint/2010/main" xmlns:p15="http://schemas.microsoft.com/office/powerpoint/2012/main" xmlns:a16="http://schemas.microsoft.com/office/drawing/2014/main" id="{A14E5214-692D-6846-AACC-5E32AE246C54}"/>
              </a:ext>
            </a:extLst>
          </p:cNvPr>
          <p:cNvSpPr>
            <a:spLocks noGrp="1"/>
          </p:cNvSpPr>
          <p:nvPr>
            <p:ph type="pic" sz="quarter" idx="10"/>
          </p:nvPr>
        </p:nvSpPr>
        <p:spPr>
          <a:xfrm>
            <a:off x="2286211" y="1"/>
            <a:ext cx="4567428" cy="4988901"/>
          </a:xfrm>
          <a:prstGeom prst="rect">
            <a:avLst/>
          </a:prstGeom>
        </p:spPr>
        <p:txBody>
          <a:bodyPr/>
          <a:lstStyle>
            <a:lvl1pPr marL="0" indent="0">
              <a:buNone/>
              <a:defRPr sz="1050"/>
            </a:lvl1pPr>
          </a:lstStyle>
          <a:p>
            <a:endParaRPr lang="en-US"/>
          </a:p>
        </p:txBody>
      </p:sp>
      <p:sp>
        <p:nvSpPr>
          <p:cNvPr id="13" name="Title 1">
            <a:extLst>
              <a:ext uri="{FF2B5EF4-FFF2-40B4-BE49-F238E27FC236}">
                <a16:creationId xmlns="" xmlns:p14="http://schemas.microsoft.com/office/powerpoint/2010/main" xmlns:p15="http://schemas.microsoft.com/office/powerpoint/2012/main" xmlns:a16="http://schemas.microsoft.com/office/drawing/2014/main" id="{A8A99E38-8AA2-634A-8EC1-2EBCB3C428C9}"/>
              </a:ext>
            </a:extLst>
          </p:cNvPr>
          <p:cNvSpPr>
            <a:spLocks noGrp="1"/>
          </p:cNvSpPr>
          <p:nvPr>
            <p:ph type="ctrTitle"/>
          </p:nvPr>
        </p:nvSpPr>
        <p:spPr>
          <a:xfrm>
            <a:off x="3068672" y="5188132"/>
            <a:ext cx="5633895" cy="790016"/>
          </a:xfrm>
        </p:spPr>
        <p:txBody>
          <a:bodyPr anchor="b"/>
          <a:lstStyle>
            <a:lvl1pPr algn="l">
              <a:lnSpc>
                <a:spcPct val="80000"/>
              </a:lnSpc>
              <a:defRPr sz="1800" b="1" cap="all" baseline="0"/>
            </a:lvl1pPr>
          </a:lstStyle>
          <a:p>
            <a:endParaRPr lang="en-US"/>
          </a:p>
        </p:txBody>
      </p:sp>
      <p:sp>
        <p:nvSpPr>
          <p:cNvPr id="16" name="Subtitle 2">
            <a:extLst>
              <a:ext uri="{FF2B5EF4-FFF2-40B4-BE49-F238E27FC236}">
                <a16:creationId xmlns="" xmlns:p14="http://schemas.microsoft.com/office/powerpoint/2010/main" xmlns:p15="http://schemas.microsoft.com/office/powerpoint/2012/main" xmlns:a16="http://schemas.microsoft.com/office/drawing/2014/main" id="{15B24711-54E2-9246-8D03-0D206353ED63}"/>
              </a:ext>
            </a:extLst>
          </p:cNvPr>
          <p:cNvSpPr>
            <a:spLocks noGrp="1"/>
          </p:cNvSpPr>
          <p:nvPr>
            <p:ph type="subTitle" idx="1"/>
          </p:nvPr>
        </p:nvSpPr>
        <p:spPr>
          <a:xfrm>
            <a:off x="3068672" y="5978149"/>
            <a:ext cx="5626014" cy="396781"/>
          </a:xfrm>
          <a:prstGeom prst="rect">
            <a:avLst/>
          </a:prstGeom>
        </p:spPr>
        <p:txBody>
          <a:bodyPr/>
          <a:lstStyle>
            <a:lvl1pPr marL="0" indent="0" algn="l">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a:p>
        </p:txBody>
      </p:sp>
      <p:sp>
        <p:nvSpPr>
          <p:cNvPr id="23" name="Title 1">
            <a:extLst>
              <a:ext uri="{FF2B5EF4-FFF2-40B4-BE49-F238E27FC236}">
                <a16:creationId xmlns="" xmlns:p14="http://schemas.microsoft.com/office/powerpoint/2010/main" xmlns:p15="http://schemas.microsoft.com/office/powerpoint/2012/main" xmlns:a16="http://schemas.microsoft.com/office/drawing/2014/main" id="{B54CDE84-1C54-0A42-BD30-373245577CAD}"/>
              </a:ext>
            </a:extLst>
          </p:cNvPr>
          <p:cNvSpPr txBox="1"/>
          <p:nvPr userDrawn="1"/>
        </p:nvSpPr>
        <p:spPr>
          <a:xfrm>
            <a:off x="786365" y="6258819"/>
            <a:ext cx="2001692"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788" b="1" i="0" strike="noStrike" cap="none" spc="0" baseline="0">
                <a:solidFill>
                  <a:srgbClr val="0033A0"/>
                </a:solidFill>
                <a:effectLst/>
                <a:latin typeface="Arial"/>
                <a:ea typeface="Arial"/>
                <a:cs typeface="Arial"/>
              </a:rPr>
              <a:t>REDEFINIENDO LA</a:t>
            </a:r>
            <a:r>
              <a:rPr lang="es-MX" sz="788" b="1" i="0" strike="noStrike" cap="none" spc="0" baseline="0">
                <a:solidFill>
                  <a:srgbClr val="00A9E0"/>
                </a:solidFill>
                <a:effectLst/>
                <a:latin typeface="Arial"/>
                <a:ea typeface="Arial"/>
                <a:cs typeface="Arial"/>
              </a:rPr>
              <a:t> </a:t>
            </a:r>
            <a:r>
              <a:rPr lang="es-MX" sz="788" b="1" i="0" strike="noStrike" cap="none" spc="0" baseline="0">
                <a:solidFill>
                  <a:srgbClr val="84BD00"/>
                </a:solidFill>
                <a:effectLst/>
                <a:latin typeface="Arial"/>
                <a:ea typeface="Arial"/>
                <a:cs typeface="Arial"/>
              </a:rPr>
              <a:t>SUSTENTABILIDAD</a:t>
            </a:r>
          </a:p>
        </p:txBody>
      </p:sp>
      <p:sp>
        <p:nvSpPr>
          <p:cNvPr id="20" name="Picture Placeholder 2">
            <a:extLst>
              <a:ext uri="{FF2B5EF4-FFF2-40B4-BE49-F238E27FC236}">
                <a16:creationId xmlns="" xmlns:p14="http://schemas.microsoft.com/office/powerpoint/2010/main" xmlns:p15="http://schemas.microsoft.com/office/powerpoint/2012/main" xmlns:a16="http://schemas.microsoft.com/office/drawing/2014/main" id="{3384F07C-9A12-8E47-B6E3-9D5747762192}"/>
              </a:ext>
            </a:extLst>
          </p:cNvPr>
          <p:cNvSpPr>
            <a:spLocks noGrp="1"/>
          </p:cNvSpPr>
          <p:nvPr>
            <p:ph type="pic" sz="quarter" idx="11"/>
          </p:nvPr>
        </p:nvSpPr>
        <p:spPr>
          <a:xfrm>
            <a:off x="-8002" y="1"/>
            <a:ext cx="2294212" cy="4988901"/>
          </a:xfrm>
          <a:prstGeom prst="rect">
            <a:avLst/>
          </a:prstGeom>
        </p:spPr>
        <p:txBody>
          <a:bodyPr/>
          <a:lstStyle>
            <a:lvl1pPr marL="0" indent="0">
              <a:buNone/>
              <a:defRPr sz="1050"/>
            </a:lvl1pPr>
          </a:lstStyle>
          <a:p>
            <a:endParaRPr lang="en-US"/>
          </a:p>
        </p:txBody>
      </p:sp>
      <p:sp>
        <p:nvSpPr>
          <p:cNvPr id="21" name="Picture Placeholder 2">
            <a:extLst>
              <a:ext uri="{FF2B5EF4-FFF2-40B4-BE49-F238E27FC236}">
                <a16:creationId xmlns="" xmlns:p14="http://schemas.microsoft.com/office/powerpoint/2010/main" xmlns:p15="http://schemas.microsoft.com/office/powerpoint/2012/main" xmlns:a16="http://schemas.microsoft.com/office/drawing/2014/main" id="{23470D98-7BFC-5740-A445-99ABB5500C5F}"/>
              </a:ext>
            </a:extLst>
          </p:cNvPr>
          <p:cNvSpPr>
            <a:spLocks noGrp="1"/>
          </p:cNvSpPr>
          <p:nvPr>
            <p:ph type="pic" sz="quarter" idx="12"/>
          </p:nvPr>
        </p:nvSpPr>
        <p:spPr>
          <a:xfrm>
            <a:off x="6853639" y="1"/>
            <a:ext cx="2294212" cy="4988901"/>
          </a:xfrm>
          <a:prstGeom prst="rect">
            <a:avLst/>
          </a:prstGeom>
        </p:spPr>
        <p:txBody>
          <a:bodyPr/>
          <a:lstStyle>
            <a:lvl1pPr marL="0" indent="0">
              <a:buNone/>
              <a:defRPr sz="1050"/>
            </a:lvl1pPr>
          </a:lstStyle>
          <a:p>
            <a:endParaRPr lang="en-US"/>
          </a:p>
        </p:txBody>
      </p:sp>
      <p:pic>
        <p:nvPicPr>
          <p:cNvPr id="15" name="Picture 14">
            <a:extLst>
              <a:ext uri="{FF2B5EF4-FFF2-40B4-BE49-F238E27FC236}">
                <a16:creationId xmlns="" xmlns:p14="http://schemas.microsoft.com/office/powerpoint/2010/main" xmlns:p15="http://schemas.microsoft.com/office/powerpoint/2012/main" xmlns:a16="http://schemas.microsoft.com/office/drawing/2014/main" id="{5EADA60C-67D0-4942-9711-481F8574703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5533" y="5351473"/>
            <a:ext cx="2161246" cy="850123"/>
          </a:xfrm>
          <a:prstGeom prst="rect">
            <a:avLst/>
          </a:prstGeom>
        </p:spPr>
      </p:pic>
      <p:sp>
        <p:nvSpPr>
          <p:cNvPr id="17" name="Datumsplatzhalter 2"/>
          <p:cNvSpPr>
            <a:spLocks noGrp="1"/>
          </p:cNvSpPr>
          <p:nvPr>
            <p:ph type="dt" sz="half" idx="2"/>
          </p:nvPr>
        </p:nvSpPr>
        <p:spPr>
          <a:xfrm>
            <a:off x="3070458" y="6364775"/>
            <a:ext cx="1307233" cy="224458"/>
          </a:xfrm>
          <a:prstGeom prst="rect">
            <a:avLst/>
          </a:prstGeom>
        </p:spPr>
        <p:txBody>
          <a:bodyPr vert="horz" lIns="91440" tIns="45720" rIns="91440" bIns="45720" rtlCol="0" anchor="ctr"/>
          <a:lstStyle>
            <a:lvl1pPr algn="l">
              <a:defRPr lang="en-US" sz="600" smtClean="0">
                <a:solidFill>
                  <a:schemeClr val="bg1">
                    <a:lumMod val="65000"/>
                  </a:schemeClr>
                </a:solidFill>
              </a:defRPr>
            </a:lvl1pPr>
          </a:lstStyle>
          <a:p>
            <a:fld id="{65EF6C88-AB0A-4847-9BB9-82B84E3AC8CA}" type="datetime4">
              <a:rPr lang="en-US" smtClean="0"/>
              <a:t>November 13, 2019</a:t>
            </a:fld>
            <a:endParaRPr lang="en-US"/>
          </a:p>
        </p:txBody>
      </p:sp>
      <p:grpSp>
        <p:nvGrpSpPr>
          <p:cNvPr id="18" name="Group 21">
            <a:extLst>
              <a:ext uri="{FF2B5EF4-FFF2-40B4-BE49-F238E27FC236}">
                <a16:creationId xmlns="" xmlns:p14="http://schemas.microsoft.com/office/powerpoint/2010/main" xmlns:p15="http://schemas.microsoft.com/office/powerpoint/2012/main" xmlns:a16="http://schemas.microsoft.com/office/drawing/2014/main" id="{B5730AB1-C0E3-1543-B55D-5453E1DF570F}"/>
              </a:ext>
            </a:extLst>
          </p:cNvPr>
          <p:cNvGrpSpPr/>
          <p:nvPr userDrawn="1"/>
        </p:nvGrpSpPr>
        <p:grpSpPr>
          <a:xfrm>
            <a:off x="-8001" y="4988901"/>
            <a:ext cx="9150923" cy="91440"/>
            <a:chOff x="-17791" y="2715749"/>
            <a:chExt cx="12201230" cy="91440"/>
          </a:xfrm>
        </p:grpSpPr>
        <p:sp>
          <p:nvSpPr>
            <p:cNvPr id="19" name="Rectangle 23">
              <a:extLst>
                <a:ext uri="{FF2B5EF4-FFF2-40B4-BE49-F238E27FC236}">
                  <a16:creationId xmlns="" xmlns:p14="http://schemas.microsoft.com/office/powerpoint/2010/main" xmlns:p15="http://schemas.microsoft.com/office/powerpoint/2012/main" xmlns:a16="http://schemas.microsoft.com/office/drawing/2014/main" id="{423F8059-4CE6-3640-B2CE-276E0030DE3F}"/>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4">
              <a:extLst>
                <a:ext uri="{FF2B5EF4-FFF2-40B4-BE49-F238E27FC236}">
                  <a16:creationId xmlns="" xmlns:p14="http://schemas.microsoft.com/office/powerpoint/2010/main" xmlns:p15="http://schemas.microsoft.com/office/powerpoint/2012/main" xmlns:a16="http://schemas.microsoft.com/office/drawing/2014/main" id="{EF84F961-3E0B-4D41-A9F8-F2FFA4200CE0}"/>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5">
              <a:extLst>
                <a:ext uri="{FF2B5EF4-FFF2-40B4-BE49-F238E27FC236}">
                  <a16:creationId xmlns="" xmlns:p14="http://schemas.microsoft.com/office/powerpoint/2010/main" xmlns:p15="http://schemas.microsoft.com/office/powerpoint/2012/main" xmlns:a16="http://schemas.microsoft.com/office/drawing/2014/main" id="{E918D2F1-E561-5046-BC22-DA1943C0A7F2}"/>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6">
              <a:extLst>
                <a:ext uri="{FF2B5EF4-FFF2-40B4-BE49-F238E27FC236}">
                  <a16:creationId xmlns="" xmlns:p14="http://schemas.microsoft.com/office/powerpoint/2010/main" xmlns:p15="http://schemas.microsoft.com/office/powerpoint/2012/main" xmlns:a16="http://schemas.microsoft.com/office/drawing/2014/main" id="{2471458C-36B3-E742-B020-A786F965C1B2}"/>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02878008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ection Header_Divider">
    <p:spTree>
      <p:nvGrpSpPr>
        <p:cNvPr id="1" name=""/>
        <p:cNvGrpSpPr/>
        <p:nvPr/>
      </p:nvGrpSpPr>
      <p:grpSpPr>
        <a:xfrm>
          <a:off x="0" y="0"/>
          <a:ext cx="0" cy="0"/>
          <a:chOff x="0" y="0"/>
          <a:chExt cx="0" cy="0"/>
        </a:xfrm>
      </p:grpSpPr>
      <p:sp>
        <p:nvSpPr>
          <p:cNvPr id="2" name="Title 1">
            <a:extLst>
              <a:ext uri="{FF2B5EF4-FFF2-40B4-BE49-F238E27FC236}">
                <a16:creationId xmlns="" xmlns:p14="http://schemas.microsoft.com/office/powerpoint/2010/main" xmlns:p15="http://schemas.microsoft.com/office/powerpoint/2012/main" xmlns:a16="http://schemas.microsoft.com/office/drawing/2014/main" id="{B424DABD-4AA7-1A4D-A40F-31C705E9E4F5}"/>
              </a:ext>
            </a:extLst>
          </p:cNvPr>
          <p:cNvSpPr>
            <a:spLocks noGrp="1"/>
          </p:cNvSpPr>
          <p:nvPr>
            <p:ph type="title"/>
          </p:nvPr>
        </p:nvSpPr>
        <p:spPr>
          <a:xfrm>
            <a:off x="542925" y="3716339"/>
            <a:ext cx="8058150" cy="1141293"/>
          </a:xfrm>
        </p:spPr>
        <p:txBody>
          <a:bodyPr anchor="b"/>
          <a:lstStyle>
            <a:lvl1pPr>
              <a:defRPr sz="3000"/>
            </a:lvl1pPr>
          </a:lstStyle>
          <a:p>
            <a:endParaRPr lang="en-US"/>
          </a:p>
        </p:txBody>
      </p:sp>
      <p:sp>
        <p:nvSpPr>
          <p:cNvPr id="3" name="Text Placeholder 2">
            <a:extLst>
              <a:ext uri="{FF2B5EF4-FFF2-40B4-BE49-F238E27FC236}">
                <a16:creationId xmlns="" xmlns:p14="http://schemas.microsoft.com/office/powerpoint/2010/main" xmlns:p15="http://schemas.microsoft.com/office/powerpoint/2012/main" xmlns:a16="http://schemas.microsoft.com/office/drawing/2014/main" id="{AB13F592-14B8-C14D-AD58-AC904445960E}"/>
              </a:ext>
            </a:extLst>
          </p:cNvPr>
          <p:cNvSpPr>
            <a:spLocks noGrp="1"/>
          </p:cNvSpPr>
          <p:nvPr>
            <p:ph type="body" idx="1"/>
          </p:nvPr>
        </p:nvSpPr>
        <p:spPr>
          <a:xfrm>
            <a:off x="542925" y="4884620"/>
            <a:ext cx="8058150" cy="751973"/>
          </a:xfrm>
          <a:prstGeom prst="rect">
            <a:avLst/>
          </a:prstGeom>
        </p:spPr>
        <p:txBody>
          <a:bodyPr/>
          <a:lstStyle>
            <a:lvl1pPr marL="0" indent="0">
              <a:buNone/>
              <a:defRPr sz="165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a:p>
        </p:txBody>
      </p:sp>
      <p:sp>
        <p:nvSpPr>
          <p:cNvPr id="6" name="Slide Number Placeholder 5">
            <a:extLst>
              <a:ext uri="{FF2B5EF4-FFF2-40B4-BE49-F238E27FC236}">
                <a16:creationId xmlns="" xmlns:p14="http://schemas.microsoft.com/office/powerpoint/2010/main" xmlns:p15="http://schemas.microsoft.com/office/powerpoint/2012/main" xmlns:a16="http://schemas.microsoft.com/office/drawing/2014/main" id="{A57868DF-7565-154B-BA85-DDA6C0174E68}"/>
              </a:ext>
            </a:extLst>
          </p:cNvPr>
          <p:cNvSpPr>
            <a:spLocks noGrp="1"/>
          </p:cNvSpPr>
          <p:nvPr>
            <p:ph type="sldNum" sz="quarter" idx="12"/>
          </p:nvPr>
        </p:nvSpPr>
        <p:spPr/>
        <p:txBody>
          <a:bodyPr/>
          <a:lstStyle/>
          <a:p>
            <a:fld id="{FD4004EA-8FB8-EC40-8790-B86FB6800767}" type="slidenum">
              <a:rPr lang="en-US" smtClean="0"/>
              <a:t>‹#›</a:t>
            </a:fld>
            <a:endParaRPr lang="en-US"/>
          </a:p>
        </p:txBody>
      </p:sp>
      <p:grpSp>
        <p:nvGrpSpPr>
          <p:cNvPr id="12" name="Group 11">
            <a:extLst>
              <a:ext uri="{FF2B5EF4-FFF2-40B4-BE49-F238E27FC236}">
                <a16:creationId xmlns="" xmlns:p14="http://schemas.microsoft.com/office/powerpoint/2010/main" xmlns:p15="http://schemas.microsoft.com/office/powerpoint/2012/main" xmlns:a16="http://schemas.microsoft.com/office/drawing/2014/main" id="{BE61DF24-5239-024F-A9A1-3B0B6B842A52}"/>
              </a:ext>
            </a:extLst>
          </p:cNvPr>
          <p:cNvGrpSpPr/>
          <p:nvPr userDrawn="1"/>
        </p:nvGrpSpPr>
        <p:grpSpPr>
          <a:xfrm>
            <a:off x="-8001" y="3200400"/>
            <a:ext cx="9150923" cy="91440"/>
            <a:chOff x="-17791" y="2715749"/>
            <a:chExt cx="12201230" cy="91440"/>
          </a:xfrm>
        </p:grpSpPr>
        <p:sp>
          <p:nvSpPr>
            <p:cNvPr id="13" name="Rectangle 12">
              <a:extLst>
                <a:ext uri="{FF2B5EF4-FFF2-40B4-BE49-F238E27FC236}">
                  <a16:creationId xmlns="" xmlns:p14="http://schemas.microsoft.com/office/powerpoint/2010/main" xmlns:p15="http://schemas.microsoft.com/office/powerpoint/2012/main" xmlns:a16="http://schemas.microsoft.com/office/drawing/2014/main" id="{65928445-8EE9-EB42-8CC0-E2BB26D01A16}"/>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 xmlns:p14="http://schemas.microsoft.com/office/powerpoint/2010/main" xmlns:p15="http://schemas.microsoft.com/office/powerpoint/2012/main" xmlns:a16="http://schemas.microsoft.com/office/drawing/2014/main" id="{18BD850D-229C-1B46-8FDA-313FD7C67F06}"/>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 xmlns:p14="http://schemas.microsoft.com/office/powerpoint/2010/main" xmlns:p15="http://schemas.microsoft.com/office/powerpoint/2012/main" xmlns:a16="http://schemas.microsoft.com/office/drawing/2014/main" id="{E45D7651-C3EC-7343-8913-D209E14AAFB3}"/>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 xmlns:p14="http://schemas.microsoft.com/office/powerpoint/2010/main" xmlns:p15="http://schemas.microsoft.com/office/powerpoint/2012/main" xmlns:a16="http://schemas.microsoft.com/office/drawing/2014/main" id="{F28FFE66-C13A-3F4A-A732-F84C2A64E897}"/>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5" name="Picture 14">
            <a:extLst>
              <a:ext uri="{FF2B5EF4-FFF2-40B4-BE49-F238E27FC236}">
                <a16:creationId xmlns="" xmlns:p14="http://schemas.microsoft.com/office/powerpoint/2010/main" xmlns:p15="http://schemas.microsoft.com/office/powerpoint/2012/main" xmlns:a16="http://schemas.microsoft.com/office/drawing/2014/main" id="{F8F51F13-27B0-D842-8E17-F5123B430C8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5142" y="6313813"/>
            <a:ext cx="870442" cy="342387"/>
          </a:xfrm>
          <a:prstGeom prst="rect">
            <a:avLst/>
          </a:prstGeom>
        </p:spPr>
      </p:pic>
      <p:sp>
        <p:nvSpPr>
          <p:cNvPr id="16" name="Datumsplatzhalter 2"/>
          <p:cNvSpPr>
            <a:spLocks noGrp="1"/>
          </p:cNvSpPr>
          <p:nvPr>
            <p:ph type="dt" sz="half" idx="2"/>
          </p:nvPr>
        </p:nvSpPr>
        <p:spPr>
          <a:xfrm>
            <a:off x="1443985" y="6452883"/>
            <a:ext cx="813440" cy="224458"/>
          </a:xfrm>
          <a:prstGeom prst="rect">
            <a:avLst/>
          </a:prstGeom>
        </p:spPr>
        <p:txBody>
          <a:bodyPr vert="horz" lIns="91440" tIns="45720" rIns="91440" bIns="45720" rtlCol="0" anchor="ctr"/>
          <a:lstStyle>
            <a:lvl1pPr algn="l">
              <a:defRPr lang="en-US" sz="600" smtClean="0">
                <a:solidFill>
                  <a:schemeClr val="bg1">
                    <a:lumMod val="65000"/>
                  </a:schemeClr>
                </a:solidFill>
              </a:defRPr>
            </a:lvl1pPr>
          </a:lstStyle>
          <a:p>
            <a:fld id="{1B2DA5E0-54C2-4F5C-BCB8-EAF91E7319C9}" type="datetime4">
              <a:rPr lang="en-US" smtClean="0"/>
              <a:t>November 13, 2019</a:t>
            </a:fld>
            <a:endParaRPr lang="en-US"/>
          </a:p>
        </p:txBody>
      </p:sp>
      <p:sp>
        <p:nvSpPr>
          <p:cNvPr id="19" name="Fußzeilenplatzhalter 7"/>
          <p:cNvSpPr>
            <a:spLocks noGrp="1"/>
          </p:cNvSpPr>
          <p:nvPr>
            <p:ph type="ftr" sz="quarter" idx="3"/>
          </p:nvPr>
        </p:nvSpPr>
        <p:spPr>
          <a:xfrm>
            <a:off x="2257425" y="6452883"/>
            <a:ext cx="2552105" cy="224458"/>
          </a:xfrm>
          <a:prstGeom prst="rect">
            <a:avLst/>
          </a:prstGeom>
        </p:spPr>
        <p:txBody>
          <a:bodyPr vert="horz" lIns="91440" tIns="45720" rIns="91440" bIns="45720" rtlCol="0" anchor="ctr"/>
          <a:lstStyle>
            <a:lvl1pPr algn="l">
              <a:defRPr lang="en-US" sz="600">
                <a:solidFill>
                  <a:schemeClr val="bg1">
                    <a:lumMod val="65000"/>
                  </a:schemeClr>
                </a:solidFill>
              </a:defRPr>
            </a:lvl1pPr>
          </a:lstStyle>
          <a:p>
            <a:endParaRPr lang="en-US"/>
          </a:p>
        </p:txBody>
      </p:sp>
      <p:sp>
        <p:nvSpPr>
          <p:cNvPr id="21" name="Title 1">
            <a:extLst>
              <a:ext uri="{FF2B5EF4-FFF2-40B4-BE49-F238E27FC236}">
                <a16:creationId xmlns="" xmlns:p14="http://schemas.microsoft.com/office/powerpoint/2010/main" xmlns:p15="http://schemas.microsoft.com/office/powerpoint/2012/main" xmlns:a16="http://schemas.microsoft.com/office/drawing/2014/main" id="{B424DABD-4AA7-1A4D-A40F-31C705E9E4F5}"/>
              </a:ext>
            </a:extLst>
          </p:cNvPr>
          <p:cNvSpPr txBox="1"/>
          <p:nvPr userDrawn="1"/>
        </p:nvSpPr>
        <p:spPr>
          <a:xfrm>
            <a:off x="542925" y="800101"/>
            <a:ext cx="8058150" cy="2118612"/>
          </a:xfrm>
          <a:prstGeom prst="rect">
            <a:avLst/>
          </a:prstGeom>
          <a:noFill/>
        </p:spPr>
        <p:txBody>
          <a:bodyPr vert="horz" lIns="68580" tIns="34290" rIns="68580" bIns="34290" rtlCol="0" anchor="b">
            <a:noAutofit/>
          </a:bodyPr>
          <a:lstStyle>
            <a:defPPr>
              <a:defRPr lang="en-US"/>
            </a:defPPr>
            <a:lvl1pPr>
              <a:lnSpc>
                <a:spcPct val="80000"/>
              </a:lnSpc>
              <a:spcBef>
                <a:spcPct val="0"/>
              </a:spcBef>
              <a:buNone/>
              <a:defRPr sz="8000" b="1">
                <a:latin typeface="+mj-lt"/>
                <a:ea typeface="+mj-ea"/>
                <a:cs typeface="+mj-cs"/>
              </a:defRPr>
            </a:lvl1pPr>
          </a:lstStyle>
          <a:p>
            <a:pPr algn="l">
              <a:lnSpc>
                <a:spcPct val="80000"/>
              </a:lnSpc>
            </a:pPr>
            <a:r>
              <a:rPr lang="es-MX" sz="6000" b="1" i="0" strike="noStrike" cap="none" spc="0" baseline="0">
                <a:solidFill>
                  <a:srgbClr val="0033A0"/>
                </a:solidFill>
                <a:effectLst/>
                <a:latin typeface="Arial"/>
                <a:ea typeface="Arial"/>
                <a:cs typeface="Arial"/>
              </a:rPr>
              <a:t>REDEFINIENDO LA</a:t>
            </a:r>
            <a:r>
              <a:rPr lang="es-MX" sz="6000" b="1" i="0" strike="noStrike" cap="none" spc="0" baseline="0">
                <a:solidFill>
                  <a:srgbClr val="00A9E0"/>
                </a:solidFill>
                <a:effectLst/>
                <a:latin typeface="Arial"/>
                <a:ea typeface="Arial"/>
                <a:cs typeface="Arial"/>
              </a:rPr>
              <a:t> </a:t>
            </a:r>
            <a:r>
              <a:rPr lang="es-MX" sz="6000" b="1" i="0" strike="noStrike" cap="none" spc="0" baseline="0">
                <a:solidFill>
                  <a:srgbClr val="84BD00"/>
                </a:solidFill>
                <a:effectLst/>
                <a:latin typeface="Arial"/>
                <a:ea typeface="Arial"/>
                <a:cs typeface="Arial"/>
              </a:rPr>
              <a:t>SUSTENTABILIDAD</a:t>
            </a:r>
          </a:p>
        </p:txBody>
      </p:sp>
    </p:spTree>
    <p:extLst>
      <p:ext uri="{BB962C8B-B14F-4D97-AF65-F5344CB8AC3E}">
        <p14:creationId xmlns:p14="http://schemas.microsoft.com/office/powerpoint/2010/main" val="107446548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Section Header_Divider">
    <p:spTree>
      <p:nvGrpSpPr>
        <p:cNvPr id="1" name=""/>
        <p:cNvGrpSpPr/>
        <p:nvPr/>
      </p:nvGrpSpPr>
      <p:grpSpPr>
        <a:xfrm>
          <a:off x="0" y="0"/>
          <a:ext cx="0" cy="0"/>
          <a:chOff x="0" y="0"/>
          <a:chExt cx="0" cy="0"/>
        </a:xfrm>
      </p:grpSpPr>
      <p:sp>
        <p:nvSpPr>
          <p:cNvPr id="4" name="Rectangle 3">
            <a:extLst>
              <a:ext uri="{FF2B5EF4-FFF2-40B4-BE49-F238E27FC236}">
                <a16:creationId xmlns="" xmlns:p14="http://schemas.microsoft.com/office/powerpoint/2010/main" xmlns:p15="http://schemas.microsoft.com/office/powerpoint/2012/main" xmlns:a16="http://schemas.microsoft.com/office/drawing/2014/main" id="{6A385F8A-A3C1-2144-AB9F-EAEB9A0558AE}"/>
              </a:ext>
            </a:extLst>
          </p:cNvPr>
          <p:cNvSpPr/>
          <p:nvPr userDrawn="1"/>
        </p:nvSpPr>
        <p:spPr>
          <a:xfrm>
            <a:off x="0" y="3291840"/>
            <a:ext cx="9144000" cy="356616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 xmlns:p14="http://schemas.microsoft.com/office/powerpoint/2010/main" xmlns:p15="http://schemas.microsoft.com/office/powerpoint/2012/main" xmlns:a16="http://schemas.microsoft.com/office/drawing/2014/main" id="{A57868DF-7565-154B-BA85-DDA6C0174E68}"/>
              </a:ext>
            </a:extLst>
          </p:cNvPr>
          <p:cNvSpPr>
            <a:spLocks noGrp="1"/>
          </p:cNvSpPr>
          <p:nvPr>
            <p:ph type="sldNum" sz="quarter" idx="12"/>
          </p:nvPr>
        </p:nvSpPr>
        <p:spPr/>
        <p:txBody>
          <a:bodyPr/>
          <a:lstStyle>
            <a:lvl1pPr>
              <a:defRPr>
                <a:solidFill>
                  <a:schemeClr val="bg1"/>
                </a:solidFill>
              </a:defRPr>
            </a:lvl1pPr>
          </a:lstStyle>
          <a:p>
            <a:fld id="{FD4004EA-8FB8-EC40-8790-B86FB6800767}" type="slidenum">
              <a:rPr lang="en-US" smtClean="0"/>
              <a:t>‹#›</a:t>
            </a:fld>
            <a:endParaRPr lang="en-US"/>
          </a:p>
        </p:txBody>
      </p:sp>
      <p:grpSp>
        <p:nvGrpSpPr>
          <p:cNvPr id="12" name="Group 11">
            <a:extLst>
              <a:ext uri="{FF2B5EF4-FFF2-40B4-BE49-F238E27FC236}">
                <a16:creationId xmlns="" xmlns:p14="http://schemas.microsoft.com/office/powerpoint/2010/main" xmlns:p15="http://schemas.microsoft.com/office/powerpoint/2012/main" xmlns:a16="http://schemas.microsoft.com/office/drawing/2014/main" id="{22E50C35-16F3-0746-97FA-0E23F28B6AD0}"/>
              </a:ext>
            </a:extLst>
          </p:cNvPr>
          <p:cNvGrpSpPr/>
          <p:nvPr userDrawn="1"/>
        </p:nvGrpSpPr>
        <p:grpSpPr>
          <a:xfrm>
            <a:off x="-8001" y="3200400"/>
            <a:ext cx="9150923" cy="91440"/>
            <a:chOff x="-17791" y="2715749"/>
            <a:chExt cx="12201230" cy="91440"/>
          </a:xfrm>
        </p:grpSpPr>
        <p:sp>
          <p:nvSpPr>
            <p:cNvPr id="13" name="Rectangle 12">
              <a:extLst>
                <a:ext uri="{FF2B5EF4-FFF2-40B4-BE49-F238E27FC236}">
                  <a16:creationId xmlns="" xmlns:p14="http://schemas.microsoft.com/office/powerpoint/2010/main" xmlns:p15="http://schemas.microsoft.com/office/powerpoint/2012/main" xmlns:a16="http://schemas.microsoft.com/office/drawing/2014/main" id="{DDE60AEA-9B38-CC41-AF25-206D235FF65F}"/>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 xmlns:p14="http://schemas.microsoft.com/office/powerpoint/2010/main" xmlns:p15="http://schemas.microsoft.com/office/powerpoint/2012/main" xmlns:a16="http://schemas.microsoft.com/office/drawing/2014/main" id="{9C81A1F5-B7CE-5442-9338-1AD471B5CAA3}"/>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 xmlns:p14="http://schemas.microsoft.com/office/powerpoint/2010/main" xmlns:p15="http://schemas.microsoft.com/office/powerpoint/2012/main" xmlns:a16="http://schemas.microsoft.com/office/drawing/2014/main" id="{4D566BBA-243E-AC41-B45A-F898814A3C5A}"/>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 xmlns:p14="http://schemas.microsoft.com/office/powerpoint/2010/main" xmlns:p15="http://schemas.microsoft.com/office/powerpoint/2012/main" xmlns:a16="http://schemas.microsoft.com/office/drawing/2014/main" id="{4E642148-BAAD-3F49-8B70-A5DC2D4C77A1}"/>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8" name="Picture 17">
            <a:extLst>
              <a:ext uri="{FF2B5EF4-FFF2-40B4-BE49-F238E27FC236}">
                <a16:creationId xmlns="" xmlns:p14="http://schemas.microsoft.com/office/powerpoint/2010/main" xmlns:p15="http://schemas.microsoft.com/office/powerpoint/2012/main" xmlns:a16="http://schemas.microsoft.com/office/drawing/2014/main" id="{ABF9EB36-C637-764D-933D-159746426C5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3079" y="6313813"/>
            <a:ext cx="834568" cy="342387"/>
          </a:xfrm>
          <a:prstGeom prst="rect">
            <a:avLst/>
          </a:prstGeom>
        </p:spPr>
      </p:pic>
      <p:sp>
        <p:nvSpPr>
          <p:cNvPr id="19" name="Datumsplatzhalter 2"/>
          <p:cNvSpPr>
            <a:spLocks noGrp="1"/>
          </p:cNvSpPr>
          <p:nvPr>
            <p:ph type="dt" sz="half" idx="2"/>
          </p:nvPr>
        </p:nvSpPr>
        <p:spPr>
          <a:xfrm>
            <a:off x="1443985" y="6452883"/>
            <a:ext cx="813440" cy="224458"/>
          </a:xfrm>
          <a:prstGeom prst="rect">
            <a:avLst/>
          </a:prstGeom>
        </p:spPr>
        <p:txBody>
          <a:bodyPr vert="horz" lIns="91440" tIns="45720" rIns="91440" bIns="45720" rtlCol="0" anchor="ctr"/>
          <a:lstStyle>
            <a:lvl1pPr algn="l">
              <a:defRPr lang="en-US" sz="600" smtClean="0">
                <a:solidFill>
                  <a:schemeClr val="bg1"/>
                </a:solidFill>
              </a:defRPr>
            </a:lvl1pPr>
          </a:lstStyle>
          <a:p>
            <a:fld id="{96A947CF-54D5-48B3-B426-2B02FDB56183}" type="datetime4">
              <a:rPr lang="en-US" smtClean="0"/>
              <a:t>November 13, 2019</a:t>
            </a:fld>
            <a:endParaRPr lang="en-US"/>
          </a:p>
        </p:txBody>
      </p:sp>
      <p:sp>
        <p:nvSpPr>
          <p:cNvPr id="20" name="Fußzeilenplatzhalter 7"/>
          <p:cNvSpPr>
            <a:spLocks noGrp="1"/>
          </p:cNvSpPr>
          <p:nvPr>
            <p:ph type="ftr" sz="quarter" idx="3"/>
          </p:nvPr>
        </p:nvSpPr>
        <p:spPr>
          <a:xfrm>
            <a:off x="2257425" y="6452883"/>
            <a:ext cx="2552105" cy="224458"/>
          </a:xfrm>
          <a:prstGeom prst="rect">
            <a:avLst/>
          </a:prstGeom>
        </p:spPr>
        <p:txBody>
          <a:bodyPr vert="horz" lIns="91440" tIns="45720" rIns="91440" bIns="45720" rtlCol="0" anchor="ctr"/>
          <a:lstStyle>
            <a:lvl1pPr algn="l">
              <a:defRPr lang="en-US" sz="600">
                <a:solidFill>
                  <a:schemeClr val="bg1"/>
                </a:solidFill>
              </a:defRPr>
            </a:lvl1pPr>
          </a:lstStyle>
          <a:p>
            <a:endParaRPr lang="en-US"/>
          </a:p>
        </p:txBody>
      </p:sp>
      <p:sp>
        <p:nvSpPr>
          <p:cNvPr id="24" name="Title 1">
            <a:extLst>
              <a:ext uri="{FF2B5EF4-FFF2-40B4-BE49-F238E27FC236}">
                <a16:creationId xmlns="" xmlns:p14="http://schemas.microsoft.com/office/powerpoint/2010/main" xmlns:p15="http://schemas.microsoft.com/office/powerpoint/2012/main" xmlns:a16="http://schemas.microsoft.com/office/drawing/2014/main" id="{B424DABD-4AA7-1A4D-A40F-31C705E9E4F5}"/>
              </a:ext>
            </a:extLst>
          </p:cNvPr>
          <p:cNvSpPr>
            <a:spLocks noGrp="1"/>
          </p:cNvSpPr>
          <p:nvPr>
            <p:ph type="title"/>
          </p:nvPr>
        </p:nvSpPr>
        <p:spPr>
          <a:xfrm>
            <a:off x="542925" y="3716339"/>
            <a:ext cx="8058150" cy="1141293"/>
          </a:xfrm>
        </p:spPr>
        <p:txBody>
          <a:bodyPr anchor="b"/>
          <a:lstStyle>
            <a:lvl1pPr>
              <a:defRPr sz="3000">
                <a:solidFill>
                  <a:schemeClr val="bg1"/>
                </a:solidFill>
              </a:defRPr>
            </a:lvl1pPr>
          </a:lstStyle>
          <a:p>
            <a:endParaRPr lang="en-US"/>
          </a:p>
        </p:txBody>
      </p:sp>
      <p:sp>
        <p:nvSpPr>
          <p:cNvPr id="25" name="Text Placeholder 2">
            <a:extLst>
              <a:ext uri="{FF2B5EF4-FFF2-40B4-BE49-F238E27FC236}">
                <a16:creationId xmlns="" xmlns:p14="http://schemas.microsoft.com/office/powerpoint/2010/main" xmlns:p15="http://schemas.microsoft.com/office/powerpoint/2012/main" xmlns:a16="http://schemas.microsoft.com/office/drawing/2014/main" id="{AB13F592-14B8-C14D-AD58-AC904445960E}"/>
              </a:ext>
            </a:extLst>
          </p:cNvPr>
          <p:cNvSpPr>
            <a:spLocks noGrp="1"/>
          </p:cNvSpPr>
          <p:nvPr>
            <p:ph type="body" idx="1"/>
          </p:nvPr>
        </p:nvSpPr>
        <p:spPr>
          <a:xfrm>
            <a:off x="542925" y="4884620"/>
            <a:ext cx="8058150" cy="751973"/>
          </a:xfrm>
          <a:prstGeom prst="rect">
            <a:avLst/>
          </a:prstGeom>
        </p:spPr>
        <p:txBody>
          <a:bodyPr/>
          <a:lstStyle>
            <a:lvl1pPr marL="0" indent="0">
              <a:buNone/>
              <a:defRPr sz="165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a:p>
        </p:txBody>
      </p:sp>
      <p:sp>
        <p:nvSpPr>
          <p:cNvPr id="21" name="Title 1">
            <a:extLst>
              <a:ext uri="{FF2B5EF4-FFF2-40B4-BE49-F238E27FC236}">
                <a16:creationId xmlns="" xmlns:p14="http://schemas.microsoft.com/office/powerpoint/2010/main" xmlns:p15="http://schemas.microsoft.com/office/powerpoint/2012/main" xmlns:a16="http://schemas.microsoft.com/office/drawing/2014/main" id="{B424DABD-4AA7-1A4D-A40F-31C705E9E4F5}"/>
              </a:ext>
            </a:extLst>
          </p:cNvPr>
          <p:cNvSpPr txBox="1"/>
          <p:nvPr userDrawn="1"/>
        </p:nvSpPr>
        <p:spPr>
          <a:xfrm>
            <a:off x="542925" y="800101"/>
            <a:ext cx="8058150" cy="2118612"/>
          </a:xfrm>
          <a:prstGeom prst="rect">
            <a:avLst/>
          </a:prstGeom>
          <a:noFill/>
        </p:spPr>
        <p:txBody>
          <a:bodyPr vert="horz" lIns="68580" tIns="34290" rIns="68580" bIns="34290" rtlCol="0" anchor="b">
            <a:noAutofit/>
          </a:bodyPr>
          <a:lstStyle>
            <a:defPPr>
              <a:defRPr lang="en-US"/>
            </a:defPPr>
            <a:lvl1pPr>
              <a:lnSpc>
                <a:spcPct val="80000"/>
              </a:lnSpc>
              <a:spcBef>
                <a:spcPct val="0"/>
              </a:spcBef>
              <a:buNone/>
              <a:defRPr sz="8000" b="1">
                <a:latin typeface="+mj-lt"/>
                <a:ea typeface="+mj-ea"/>
                <a:cs typeface="+mj-cs"/>
              </a:defRPr>
            </a:lvl1pPr>
          </a:lstStyle>
          <a:p>
            <a:pPr algn="l">
              <a:lnSpc>
                <a:spcPct val="80000"/>
              </a:lnSpc>
            </a:pPr>
            <a:r>
              <a:rPr lang="es-MX" sz="6000" b="1" i="0" strike="noStrike" cap="none" spc="0" baseline="0">
                <a:solidFill>
                  <a:srgbClr val="0033A0"/>
                </a:solidFill>
                <a:effectLst/>
                <a:latin typeface="Arial"/>
                <a:ea typeface="Arial"/>
                <a:cs typeface="Arial"/>
              </a:rPr>
              <a:t>REDEFINIENDO LA</a:t>
            </a:r>
            <a:r>
              <a:rPr lang="es-MX" sz="6000" b="1" i="0" strike="noStrike" cap="none" spc="0" baseline="0">
                <a:solidFill>
                  <a:srgbClr val="00A9E0"/>
                </a:solidFill>
                <a:effectLst/>
                <a:latin typeface="Arial"/>
                <a:ea typeface="Arial"/>
                <a:cs typeface="Arial"/>
              </a:rPr>
              <a:t> </a:t>
            </a:r>
            <a:r>
              <a:rPr lang="es-MX" sz="6000" b="1" i="0" strike="noStrike" cap="none" spc="0" baseline="0">
                <a:solidFill>
                  <a:srgbClr val="84BD00"/>
                </a:solidFill>
                <a:effectLst/>
                <a:latin typeface="Arial"/>
                <a:ea typeface="Arial"/>
                <a:cs typeface="Arial"/>
              </a:rPr>
              <a:t>SUSTENTABILIDAD</a:t>
            </a:r>
          </a:p>
        </p:txBody>
      </p:sp>
    </p:spTree>
    <p:extLst>
      <p:ext uri="{BB962C8B-B14F-4D97-AF65-F5344CB8AC3E}">
        <p14:creationId xmlns:p14="http://schemas.microsoft.com/office/powerpoint/2010/main" val="377281023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Section Header_Divider">
    <p:spTree>
      <p:nvGrpSpPr>
        <p:cNvPr id="1" name=""/>
        <p:cNvGrpSpPr/>
        <p:nvPr/>
      </p:nvGrpSpPr>
      <p:grpSpPr>
        <a:xfrm>
          <a:off x="0" y="0"/>
          <a:ext cx="0" cy="0"/>
          <a:chOff x="0" y="0"/>
          <a:chExt cx="0" cy="0"/>
        </a:xfrm>
      </p:grpSpPr>
      <p:grpSp>
        <p:nvGrpSpPr>
          <p:cNvPr id="17" name="Group 16">
            <a:extLst>
              <a:ext uri="{FF2B5EF4-FFF2-40B4-BE49-F238E27FC236}">
                <a16:creationId xmlns="" xmlns:p14="http://schemas.microsoft.com/office/powerpoint/2010/main" xmlns:p15="http://schemas.microsoft.com/office/powerpoint/2012/main" xmlns:a16="http://schemas.microsoft.com/office/drawing/2014/main" id="{6DBB8672-619D-8645-BE72-FFE303B9858D}"/>
              </a:ext>
            </a:extLst>
          </p:cNvPr>
          <p:cNvGrpSpPr/>
          <p:nvPr userDrawn="1"/>
        </p:nvGrpSpPr>
        <p:grpSpPr>
          <a:xfrm>
            <a:off x="-8001" y="3200400"/>
            <a:ext cx="9150923" cy="91440"/>
            <a:chOff x="-17791" y="2715749"/>
            <a:chExt cx="12201230" cy="91440"/>
          </a:xfrm>
        </p:grpSpPr>
        <p:sp>
          <p:nvSpPr>
            <p:cNvPr id="18" name="Rectangle 17">
              <a:extLst>
                <a:ext uri="{FF2B5EF4-FFF2-40B4-BE49-F238E27FC236}">
                  <a16:creationId xmlns="" xmlns:p14="http://schemas.microsoft.com/office/powerpoint/2010/main" xmlns:p15="http://schemas.microsoft.com/office/powerpoint/2012/main" xmlns:a16="http://schemas.microsoft.com/office/drawing/2014/main" id="{664F221B-79BF-B14C-B6D8-A7221EF1AC70}"/>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 xmlns:p14="http://schemas.microsoft.com/office/powerpoint/2010/main" xmlns:p15="http://schemas.microsoft.com/office/powerpoint/2012/main" xmlns:a16="http://schemas.microsoft.com/office/drawing/2014/main" id="{922BB128-607F-584A-B2B2-BB8FFA7A6F35}"/>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 xmlns:p14="http://schemas.microsoft.com/office/powerpoint/2010/main" xmlns:p15="http://schemas.microsoft.com/office/powerpoint/2012/main" xmlns:a16="http://schemas.microsoft.com/office/drawing/2014/main" id="{2E4866F0-9697-9E48-96D8-0983B554F8AE}"/>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 xmlns:p14="http://schemas.microsoft.com/office/powerpoint/2010/main" xmlns:p15="http://schemas.microsoft.com/office/powerpoint/2012/main" xmlns:a16="http://schemas.microsoft.com/office/drawing/2014/main" id="{8C90938E-D6BB-8840-B09D-6756C72F3248}"/>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2" name="Title 1">
            <a:extLst>
              <a:ext uri="{FF2B5EF4-FFF2-40B4-BE49-F238E27FC236}">
                <a16:creationId xmlns="" xmlns:p14="http://schemas.microsoft.com/office/powerpoint/2010/main" xmlns:p15="http://schemas.microsoft.com/office/powerpoint/2012/main" xmlns:a16="http://schemas.microsoft.com/office/drawing/2014/main" id="{D93FF8C2-2F9E-CC4C-9DC0-81919D3BEFEA}"/>
              </a:ext>
            </a:extLst>
          </p:cNvPr>
          <p:cNvSpPr txBox="1"/>
          <p:nvPr userDrawn="1"/>
        </p:nvSpPr>
        <p:spPr>
          <a:xfrm>
            <a:off x="7308787" y="6338150"/>
            <a:ext cx="1334471"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600" b="1" i="0" strike="noStrike" cap="none" spc="0" baseline="0">
                <a:solidFill>
                  <a:srgbClr val="0033A0"/>
                </a:solidFill>
                <a:effectLst/>
                <a:latin typeface="Arial"/>
                <a:ea typeface="Arial"/>
                <a:cs typeface="Arial"/>
              </a:rPr>
              <a:t>REDEFINIENDO LA</a:t>
            </a:r>
            <a:r>
              <a:rPr lang="es-MX" sz="600" b="1" i="0" strike="noStrike" cap="none" spc="0" baseline="0">
                <a:solidFill>
                  <a:srgbClr val="00A9E0"/>
                </a:solidFill>
                <a:effectLst/>
                <a:latin typeface="Arial"/>
                <a:ea typeface="Arial"/>
                <a:cs typeface="Arial"/>
              </a:rPr>
              <a:t> </a:t>
            </a:r>
            <a:r>
              <a:rPr lang="es-MX" sz="600" b="1" i="0" strike="noStrike" cap="none" spc="0" baseline="0">
                <a:solidFill>
                  <a:srgbClr val="84BD00"/>
                </a:solidFill>
                <a:effectLst/>
                <a:latin typeface="Arial"/>
                <a:ea typeface="Arial"/>
                <a:cs typeface="Arial"/>
              </a:rPr>
              <a:t>SUSTENTABILIDAD</a:t>
            </a:r>
          </a:p>
        </p:txBody>
      </p:sp>
      <p:pic>
        <p:nvPicPr>
          <p:cNvPr id="13" name="Picture 12">
            <a:extLst>
              <a:ext uri="{FF2B5EF4-FFF2-40B4-BE49-F238E27FC236}">
                <a16:creationId xmlns="" xmlns:p14="http://schemas.microsoft.com/office/powerpoint/2010/main" xmlns:p15="http://schemas.microsoft.com/office/powerpoint/2012/main" xmlns:a16="http://schemas.microsoft.com/office/drawing/2014/main" id="{3B8551C0-032A-D84E-AC84-F1D3FEA1CA9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5142" y="6313813"/>
            <a:ext cx="870442" cy="342387"/>
          </a:xfrm>
          <a:prstGeom prst="rect">
            <a:avLst/>
          </a:prstGeom>
        </p:spPr>
      </p:pic>
      <p:sp>
        <p:nvSpPr>
          <p:cNvPr id="12" name="Datumsplatzhalter 2"/>
          <p:cNvSpPr>
            <a:spLocks noGrp="1"/>
          </p:cNvSpPr>
          <p:nvPr>
            <p:ph type="dt" sz="half" idx="2"/>
          </p:nvPr>
        </p:nvSpPr>
        <p:spPr>
          <a:xfrm>
            <a:off x="1443985" y="6452883"/>
            <a:ext cx="813440" cy="224458"/>
          </a:xfrm>
          <a:prstGeom prst="rect">
            <a:avLst/>
          </a:prstGeom>
        </p:spPr>
        <p:txBody>
          <a:bodyPr vert="horz" lIns="91440" tIns="45720" rIns="91440" bIns="45720" rtlCol="0" anchor="ctr"/>
          <a:lstStyle>
            <a:lvl1pPr algn="l">
              <a:defRPr lang="en-US" sz="600" smtClean="0">
                <a:solidFill>
                  <a:schemeClr val="bg1">
                    <a:lumMod val="65000"/>
                  </a:schemeClr>
                </a:solidFill>
              </a:defRPr>
            </a:lvl1pPr>
          </a:lstStyle>
          <a:p>
            <a:fld id="{FA834F12-8B71-4B84-9352-E5866E0EA3DE}" type="datetime4">
              <a:rPr lang="en-US" smtClean="0"/>
              <a:t>November 13, 2019</a:t>
            </a:fld>
            <a:endParaRPr lang="en-US"/>
          </a:p>
        </p:txBody>
      </p:sp>
      <p:sp>
        <p:nvSpPr>
          <p:cNvPr id="14" name="Fußzeilenplatzhalter 7"/>
          <p:cNvSpPr>
            <a:spLocks noGrp="1"/>
          </p:cNvSpPr>
          <p:nvPr>
            <p:ph type="ftr" sz="quarter" idx="3"/>
          </p:nvPr>
        </p:nvSpPr>
        <p:spPr>
          <a:xfrm>
            <a:off x="2257425" y="6452883"/>
            <a:ext cx="2552105" cy="224458"/>
          </a:xfrm>
          <a:prstGeom prst="rect">
            <a:avLst/>
          </a:prstGeom>
        </p:spPr>
        <p:txBody>
          <a:bodyPr vert="horz" lIns="91440" tIns="45720" rIns="91440" bIns="45720" rtlCol="0" anchor="ctr"/>
          <a:lstStyle>
            <a:lvl1pPr algn="l">
              <a:defRPr lang="en-US" sz="600">
                <a:solidFill>
                  <a:schemeClr val="bg1">
                    <a:lumMod val="65000"/>
                  </a:schemeClr>
                </a:solidFill>
              </a:defRPr>
            </a:lvl1pPr>
          </a:lstStyle>
          <a:p>
            <a:endParaRPr lang="en-US"/>
          </a:p>
        </p:txBody>
      </p:sp>
      <p:sp>
        <p:nvSpPr>
          <p:cNvPr id="15" name="Slide Number Placeholder 5">
            <a:extLst>
              <a:ext uri="{FF2B5EF4-FFF2-40B4-BE49-F238E27FC236}">
                <a16:creationId xmlns="" xmlns:p14="http://schemas.microsoft.com/office/powerpoint/2010/main" xmlns:p15="http://schemas.microsoft.com/office/powerpoint/2012/main" xmlns:a16="http://schemas.microsoft.com/office/drawing/2014/main" id="{A57868DF-7565-154B-BA85-DDA6C0174E68}"/>
              </a:ext>
            </a:extLst>
          </p:cNvPr>
          <p:cNvSpPr>
            <a:spLocks noGrp="1"/>
          </p:cNvSpPr>
          <p:nvPr>
            <p:ph type="sldNum" sz="quarter" idx="12"/>
          </p:nvPr>
        </p:nvSpPr>
        <p:spPr>
          <a:xfrm>
            <a:off x="8601075" y="6452883"/>
            <a:ext cx="404183" cy="224458"/>
          </a:xfrm>
        </p:spPr>
        <p:txBody>
          <a:bodyPr/>
          <a:lstStyle/>
          <a:p>
            <a:fld id="{FD4004EA-8FB8-EC40-8790-B86FB6800767}" type="slidenum">
              <a:rPr lang="en-US" smtClean="0"/>
              <a:t>‹#›</a:t>
            </a:fld>
            <a:endParaRPr lang="en-US"/>
          </a:p>
        </p:txBody>
      </p:sp>
      <p:sp>
        <p:nvSpPr>
          <p:cNvPr id="16" name="Textplatzhalter 10"/>
          <p:cNvSpPr>
            <a:spLocks noGrp="1"/>
          </p:cNvSpPr>
          <p:nvPr>
            <p:ph type="body" sz="quarter" idx="13" hasCustomPrompt="1"/>
          </p:nvPr>
        </p:nvSpPr>
        <p:spPr>
          <a:xfrm>
            <a:off x="547687" y="800102"/>
            <a:ext cx="8053388" cy="2118612"/>
          </a:xfrm>
          <a:noFill/>
        </p:spPr>
        <p:txBody>
          <a:bodyPr anchor="b"/>
          <a:lstStyle>
            <a:lvl1pPr marL="0" indent="0">
              <a:lnSpc>
                <a:spcPct val="80000"/>
              </a:lnSpc>
              <a:spcBef>
                <a:spcPct val="0"/>
              </a:spcBef>
              <a:spcAft>
                <a:spcPct val="0"/>
              </a:spcAft>
              <a:buNone/>
              <a:defRPr sz="6000" b="1" baseline="0">
                <a:solidFill>
                  <a:schemeClr val="tx1"/>
                </a:solidFill>
              </a:defRPr>
            </a:lvl1pPr>
          </a:lstStyle>
          <a:p>
            <a:pPr lvl="0"/>
            <a:r>
              <a:rPr lang="en-US"/>
              <a:t>CLICK TO EDIT STATEMENT</a:t>
            </a:r>
          </a:p>
        </p:txBody>
      </p:sp>
      <p:sp>
        <p:nvSpPr>
          <p:cNvPr id="23" name="Title 1">
            <a:extLst>
              <a:ext uri="{FF2B5EF4-FFF2-40B4-BE49-F238E27FC236}">
                <a16:creationId xmlns="" xmlns:p14="http://schemas.microsoft.com/office/powerpoint/2010/main" xmlns:p15="http://schemas.microsoft.com/office/powerpoint/2012/main" xmlns:a16="http://schemas.microsoft.com/office/drawing/2014/main" id="{B424DABD-4AA7-1A4D-A40F-31C705E9E4F5}"/>
              </a:ext>
            </a:extLst>
          </p:cNvPr>
          <p:cNvSpPr>
            <a:spLocks noGrp="1"/>
          </p:cNvSpPr>
          <p:nvPr>
            <p:ph type="title"/>
          </p:nvPr>
        </p:nvSpPr>
        <p:spPr>
          <a:xfrm>
            <a:off x="542925" y="3716339"/>
            <a:ext cx="8058150" cy="1141293"/>
          </a:xfrm>
        </p:spPr>
        <p:txBody>
          <a:bodyPr anchor="b"/>
          <a:lstStyle>
            <a:lvl1pPr>
              <a:defRPr sz="3000"/>
            </a:lvl1pPr>
          </a:lstStyle>
          <a:p>
            <a:endParaRPr lang="en-US"/>
          </a:p>
        </p:txBody>
      </p:sp>
      <p:sp>
        <p:nvSpPr>
          <p:cNvPr id="24" name="Text Placeholder 2">
            <a:extLst>
              <a:ext uri="{FF2B5EF4-FFF2-40B4-BE49-F238E27FC236}">
                <a16:creationId xmlns="" xmlns:p14="http://schemas.microsoft.com/office/powerpoint/2010/main" xmlns:p15="http://schemas.microsoft.com/office/powerpoint/2012/main" xmlns:a16="http://schemas.microsoft.com/office/drawing/2014/main" id="{AB13F592-14B8-C14D-AD58-AC904445960E}"/>
              </a:ext>
            </a:extLst>
          </p:cNvPr>
          <p:cNvSpPr>
            <a:spLocks noGrp="1"/>
          </p:cNvSpPr>
          <p:nvPr>
            <p:ph type="body" idx="1"/>
          </p:nvPr>
        </p:nvSpPr>
        <p:spPr>
          <a:xfrm>
            <a:off x="542925" y="4884620"/>
            <a:ext cx="8058150" cy="751973"/>
          </a:xfrm>
          <a:prstGeom prst="rect">
            <a:avLst/>
          </a:prstGeom>
        </p:spPr>
        <p:txBody>
          <a:bodyPr/>
          <a:lstStyle>
            <a:lvl1pPr marL="0" indent="0">
              <a:buNone/>
              <a:defRPr sz="165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a:p>
        </p:txBody>
      </p:sp>
    </p:spTree>
    <p:extLst>
      <p:ext uri="{BB962C8B-B14F-4D97-AF65-F5344CB8AC3E}">
        <p14:creationId xmlns:p14="http://schemas.microsoft.com/office/powerpoint/2010/main" val="166251588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Section Header_Divider">
    <p:spTree>
      <p:nvGrpSpPr>
        <p:cNvPr id="1" name=""/>
        <p:cNvGrpSpPr/>
        <p:nvPr/>
      </p:nvGrpSpPr>
      <p:grpSpPr>
        <a:xfrm>
          <a:off x="0" y="0"/>
          <a:ext cx="0" cy="0"/>
          <a:chOff x="0" y="0"/>
          <a:chExt cx="0" cy="0"/>
        </a:xfrm>
      </p:grpSpPr>
      <p:sp>
        <p:nvSpPr>
          <p:cNvPr id="4" name="Rectangle 3">
            <a:extLst>
              <a:ext uri="{FF2B5EF4-FFF2-40B4-BE49-F238E27FC236}">
                <a16:creationId xmlns="" xmlns:p14="http://schemas.microsoft.com/office/powerpoint/2010/main" xmlns:p15="http://schemas.microsoft.com/office/powerpoint/2012/main" xmlns:a16="http://schemas.microsoft.com/office/drawing/2014/main" id="{6A385F8A-A3C1-2144-AB9F-EAEB9A0558AE}"/>
              </a:ext>
            </a:extLst>
          </p:cNvPr>
          <p:cNvSpPr/>
          <p:nvPr userDrawn="1"/>
        </p:nvSpPr>
        <p:spPr>
          <a:xfrm>
            <a:off x="0" y="3291840"/>
            <a:ext cx="9144000" cy="356616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 xmlns:p14="http://schemas.microsoft.com/office/powerpoint/2010/main" xmlns:p15="http://schemas.microsoft.com/office/powerpoint/2012/main" xmlns:a16="http://schemas.microsoft.com/office/drawing/2014/main" id="{A57868DF-7565-154B-BA85-DDA6C0174E68}"/>
              </a:ext>
            </a:extLst>
          </p:cNvPr>
          <p:cNvSpPr>
            <a:spLocks noGrp="1"/>
          </p:cNvSpPr>
          <p:nvPr>
            <p:ph type="sldNum" sz="quarter" idx="12"/>
          </p:nvPr>
        </p:nvSpPr>
        <p:spPr/>
        <p:txBody>
          <a:bodyPr/>
          <a:lstStyle>
            <a:lvl1pPr>
              <a:defRPr>
                <a:solidFill>
                  <a:schemeClr val="bg1"/>
                </a:solidFill>
              </a:defRPr>
            </a:lvl1pPr>
          </a:lstStyle>
          <a:p>
            <a:fld id="{FD4004EA-8FB8-EC40-8790-B86FB6800767}" type="slidenum">
              <a:rPr lang="en-US" smtClean="0"/>
              <a:t>‹#›</a:t>
            </a:fld>
            <a:endParaRPr lang="en-US"/>
          </a:p>
        </p:txBody>
      </p:sp>
      <p:grpSp>
        <p:nvGrpSpPr>
          <p:cNvPr id="12" name="Group 11">
            <a:extLst>
              <a:ext uri="{FF2B5EF4-FFF2-40B4-BE49-F238E27FC236}">
                <a16:creationId xmlns="" xmlns:p14="http://schemas.microsoft.com/office/powerpoint/2010/main" xmlns:p15="http://schemas.microsoft.com/office/powerpoint/2012/main" xmlns:a16="http://schemas.microsoft.com/office/drawing/2014/main" id="{22E50C35-16F3-0746-97FA-0E23F28B6AD0}"/>
              </a:ext>
            </a:extLst>
          </p:cNvPr>
          <p:cNvGrpSpPr/>
          <p:nvPr userDrawn="1"/>
        </p:nvGrpSpPr>
        <p:grpSpPr>
          <a:xfrm>
            <a:off x="-8001" y="3200400"/>
            <a:ext cx="9150923" cy="91440"/>
            <a:chOff x="-17791" y="2715749"/>
            <a:chExt cx="12201230" cy="91440"/>
          </a:xfrm>
        </p:grpSpPr>
        <p:sp>
          <p:nvSpPr>
            <p:cNvPr id="13" name="Rectangle 12">
              <a:extLst>
                <a:ext uri="{FF2B5EF4-FFF2-40B4-BE49-F238E27FC236}">
                  <a16:creationId xmlns="" xmlns:p14="http://schemas.microsoft.com/office/powerpoint/2010/main" xmlns:p15="http://schemas.microsoft.com/office/powerpoint/2012/main" xmlns:a16="http://schemas.microsoft.com/office/drawing/2014/main" id="{DDE60AEA-9B38-CC41-AF25-206D235FF65F}"/>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 xmlns:p14="http://schemas.microsoft.com/office/powerpoint/2010/main" xmlns:p15="http://schemas.microsoft.com/office/powerpoint/2012/main" xmlns:a16="http://schemas.microsoft.com/office/drawing/2014/main" id="{9C81A1F5-B7CE-5442-9338-1AD471B5CAA3}"/>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 xmlns:p14="http://schemas.microsoft.com/office/powerpoint/2010/main" xmlns:p15="http://schemas.microsoft.com/office/powerpoint/2012/main" xmlns:a16="http://schemas.microsoft.com/office/drawing/2014/main" id="{4D566BBA-243E-AC41-B45A-F898814A3C5A}"/>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 xmlns:p14="http://schemas.microsoft.com/office/powerpoint/2010/main" xmlns:p15="http://schemas.microsoft.com/office/powerpoint/2012/main" xmlns:a16="http://schemas.microsoft.com/office/drawing/2014/main" id="{4E642148-BAAD-3F49-8B70-A5DC2D4C77A1}"/>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7" name="Title 1">
            <a:extLst>
              <a:ext uri="{FF2B5EF4-FFF2-40B4-BE49-F238E27FC236}">
                <a16:creationId xmlns="" xmlns:p14="http://schemas.microsoft.com/office/powerpoint/2010/main" xmlns:p15="http://schemas.microsoft.com/office/powerpoint/2012/main" xmlns:a16="http://schemas.microsoft.com/office/drawing/2014/main" id="{677EE220-184E-3445-B8C3-81732FDB8E93}"/>
              </a:ext>
            </a:extLst>
          </p:cNvPr>
          <p:cNvSpPr txBox="1"/>
          <p:nvPr userDrawn="1"/>
        </p:nvSpPr>
        <p:spPr>
          <a:xfrm>
            <a:off x="7308787" y="6338150"/>
            <a:ext cx="1334471"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600" b="1" i="0" strike="noStrike" cap="none" spc="0" baseline="0">
                <a:solidFill>
                  <a:srgbClr val="FFFFFF"/>
                </a:solidFill>
                <a:effectLst/>
                <a:latin typeface="Arial"/>
                <a:ea typeface="Arial"/>
                <a:cs typeface="Arial"/>
              </a:rPr>
              <a:t>REDEFINIENDO LA</a:t>
            </a:r>
            <a:r>
              <a:rPr lang="es-MX" sz="600" b="1" i="0" strike="noStrike" cap="none" spc="0" baseline="0">
                <a:solidFill>
                  <a:srgbClr val="00A9E0"/>
                </a:solidFill>
                <a:effectLst/>
                <a:latin typeface="Arial"/>
                <a:ea typeface="Arial"/>
                <a:cs typeface="Arial"/>
              </a:rPr>
              <a:t> </a:t>
            </a:r>
            <a:r>
              <a:rPr lang="es-MX" sz="600" b="1" i="0" strike="noStrike" cap="none" spc="0" baseline="0">
                <a:solidFill>
                  <a:srgbClr val="84BD00"/>
                </a:solidFill>
                <a:effectLst/>
                <a:latin typeface="Arial"/>
                <a:ea typeface="Arial"/>
                <a:cs typeface="Arial"/>
              </a:rPr>
              <a:t>SUSTENTABILIDAD</a:t>
            </a:r>
          </a:p>
        </p:txBody>
      </p:sp>
      <p:pic>
        <p:nvPicPr>
          <p:cNvPr id="18" name="Picture 17">
            <a:extLst>
              <a:ext uri="{FF2B5EF4-FFF2-40B4-BE49-F238E27FC236}">
                <a16:creationId xmlns="" xmlns:p14="http://schemas.microsoft.com/office/powerpoint/2010/main" xmlns:p15="http://schemas.microsoft.com/office/powerpoint/2012/main" xmlns:a16="http://schemas.microsoft.com/office/drawing/2014/main" id="{ABF9EB36-C637-764D-933D-159746426C5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3079" y="6313813"/>
            <a:ext cx="834568" cy="342387"/>
          </a:xfrm>
          <a:prstGeom prst="rect">
            <a:avLst/>
          </a:prstGeom>
        </p:spPr>
      </p:pic>
      <p:sp>
        <p:nvSpPr>
          <p:cNvPr id="19" name="Datumsplatzhalter 2"/>
          <p:cNvSpPr>
            <a:spLocks noGrp="1"/>
          </p:cNvSpPr>
          <p:nvPr>
            <p:ph type="dt" sz="half" idx="2"/>
          </p:nvPr>
        </p:nvSpPr>
        <p:spPr>
          <a:xfrm>
            <a:off x="1443985" y="6452883"/>
            <a:ext cx="813440" cy="224458"/>
          </a:xfrm>
          <a:prstGeom prst="rect">
            <a:avLst/>
          </a:prstGeom>
        </p:spPr>
        <p:txBody>
          <a:bodyPr vert="horz" lIns="91440" tIns="45720" rIns="91440" bIns="45720" rtlCol="0" anchor="ctr"/>
          <a:lstStyle>
            <a:lvl1pPr algn="l">
              <a:defRPr lang="en-US" sz="600" smtClean="0">
                <a:solidFill>
                  <a:schemeClr val="bg1"/>
                </a:solidFill>
              </a:defRPr>
            </a:lvl1pPr>
          </a:lstStyle>
          <a:p>
            <a:fld id="{58B77D72-D284-4E18-AE8D-1C84949116D9}" type="datetime4">
              <a:rPr lang="en-US" smtClean="0"/>
              <a:t>November 13, 2019</a:t>
            </a:fld>
            <a:endParaRPr lang="en-US"/>
          </a:p>
        </p:txBody>
      </p:sp>
      <p:sp>
        <p:nvSpPr>
          <p:cNvPr id="20" name="Fußzeilenplatzhalter 7"/>
          <p:cNvSpPr>
            <a:spLocks noGrp="1"/>
          </p:cNvSpPr>
          <p:nvPr>
            <p:ph type="ftr" sz="quarter" idx="3"/>
          </p:nvPr>
        </p:nvSpPr>
        <p:spPr>
          <a:xfrm>
            <a:off x="2257425" y="6452883"/>
            <a:ext cx="2552105" cy="224458"/>
          </a:xfrm>
          <a:prstGeom prst="rect">
            <a:avLst/>
          </a:prstGeom>
        </p:spPr>
        <p:txBody>
          <a:bodyPr vert="horz" lIns="91440" tIns="45720" rIns="91440" bIns="45720" rtlCol="0" anchor="ctr"/>
          <a:lstStyle>
            <a:lvl1pPr algn="l">
              <a:defRPr lang="en-US" sz="600">
                <a:solidFill>
                  <a:schemeClr val="bg1"/>
                </a:solidFill>
              </a:defRPr>
            </a:lvl1pPr>
          </a:lstStyle>
          <a:p>
            <a:endParaRPr lang="en-US"/>
          </a:p>
        </p:txBody>
      </p:sp>
      <p:sp>
        <p:nvSpPr>
          <p:cNvPr id="23" name="Textplatzhalter 10"/>
          <p:cNvSpPr>
            <a:spLocks noGrp="1"/>
          </p:cNvSpPr>
          <p:nvPr>
            <p:ph type="body" sz="quarter" idx="13" hasCustomPrompt="1"/>
          </p:nvPr>
        </p:nvSpPr>
        <p:spPr>
          <a:xfrm>
            <a:off x="547687" y="800102"/>
            <a:ext cx="8053388" cy="2118612"/>
          </a:xfrm>
          <a:noFill/>
        </p:spPr>
        <p:txBody>
          <a:bodyPr anchor="b"/>
          <a:lstStyle>
            <a:lvl1pPr marL="0" indent="0">
              <a:lnSpc>
                <a:spcPct val="80000"/>
              </a:lnSpc>
              <a:spcBef>
                <a:spcPct val="0"/>
              </a:spcBef>
              <a:spcAft>
                <a:spcPct val="0"/>
              </a:spcAft>
              <a:buNone/>
              <a:defRPr sz="6000" b="1" baseline="0">
                <a:solidFill>
                  <a:schemeClr val="tx1"/>
                </a:solidFill>
              </a:defRPr>
            </a:lvl1pPr>
          </a:lstStyle>
          <a:p>
            <a:pPr lvl="0"/>
            <a:r>
              <a:rPr lang="en-US"/>
              <a:t>CLICK TO EDIT STATEMENT</a:t>
            </a:r>
          </a:p>
        </p:txBody>
      </p:sp>
      <p:sp>
        <p:nvSpPr>
          <p:cNvPr id="24" name="Title 1">
            <a:extLst>
              <a:ext uri="{FF2B5EF4-FFF2-40B4-BE49-F238E27FC236}">
                <a16:creationId xmlns="" xmlns:p14="http://schemas.microsoft.com/office/powerpoint/2010/main" xmlns:p15="http://schemas.microsoft.com/office/powerpoint/2012/main" xmlns:a16="http://schemas.microsoft.com/office/drawing/2014/main" id="{B424DABD-4AA7-1A4D-A40F-31C705E9E4F5}"/>
              </a:ext>
            </a:extLst>
          </p:cNvPr>
          <p:cNvSpPr>
            <a:spLocks noGrp="1"/>
          </p:cNvSpPr>
          <p:nvPr>
            <p:ph type="title"/>
          </p:nvPr>
        </p:nvSpPr>
        <p:spPr>
          <a:xfrm>
            <a:off x="542925" y="3716339"/>
            <a:ext cx="8058150" cy="1141293"/>
          </a:xfrm>
        </p:spPr>
        <p:txBody>
          <a:bodyPr anchor="b"/>
          <a:lstStyle>
            <a:lvl1pPr>
              <a:defRPr sz="3000">
                <a:solidFill>
                  <a:schemeClr val="bg1"/>
                </a:solidFill>
              </a:defRPr>
            </a:lvl1pPr>
          </a:lstStyle>
          <a:p>
            <a:endParaRPr lang="en-US"/>
          </a:p>
        </p:txBody>
      </p:sp>
      <p:sp>
        <p:nvSpPr>
          <p:cNvPr id="25" name="Text Placeholder 2">
            <a:extLst>
              <a:ext uri="{FF2B5EF4-FFF2-40B4-BE49-F238E27FC236}">
                <a16:creationId xmlns="" xmlns:p14="http://schemas.microsoft.com/office/powerpoint/2010/main" xmlns:p15="http://schemas.microsoft.com/office/powerpoint/2012/main" xmlns:a16="http://schemas.microsoft.com/office/drawing/2014/main" id="{AB13F592-14B8-C14D-AD58-AC904445960E}"/>
              </a:ext>
            </a:extLst>
          </p:cNvPr>
          <p:cNvSpPr>
            <a:spLocks noGrp="1"/>
          </p:cNvSpPr>
          <p:nvPr>
            <p:ph type="body" idx="1"/>
          </p:nvPr>
        </p:nvSpPr>
        <p:spPr>
          <a:xfrm>
            <a:off x="542925" y="4884620"/>
            <a:ext cx="8058150" cy="751973"/>
          </a:xfrm>
          <a:prstGeom prst="rect">
            <a:avLst/>
          </a:prstGeom>
        </p:spPr>
        <p:txBody>
          <a:bodyPr/>
          <a:lstStyle>
            <a:lvl1pPr marL="0" indent="0">
              <a:buNone/>
              <a:defRPr sz="165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a:p>
        </p:txBody>
      </p:sp>
    </p:spTree>
    <p:extLst>
      <p:ext uri="{BB962C8B-B14F-4D97-AF65-F5344CB8AC3E}">
        <p14:creationId xmlns:p14="http://schemas.microsoft.com/office/powerpoint/2010/main" val="21415180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Custom Photo">
    <p:spTree>
      <p:nvGrpSpPr>
        <p:cNvPr id="1" name=""/>
        <p:cNvGrpSpPr/>
        <p:nvPr/>
      </p:nvGrpSpPr>
      <p:grpSpPr>
        <a:xfrm>
          <a:off x="0" y="0"/>
          <a:ext cx="0" cy="0"/>
          <a:chOff x="0" y="0"/>
          <a:chExt cx="0" cy="0"/>
        </a:xfrm>
      </p:grpSpPr>
      <p:sp>
        <p:nvSpPr>
          <p:cNvPr id="3" name="Picture Placeholder 23">
            <a:extLst>
              <a:ext uri="{FF2B5EF4-FFF2-40B4-BE49-F238E27FC236}">
                <a16:creationId xmlns="" xmlns:p14="http://schemas.microsoft.com/office/powerpoint/2010/main" xmlns:p15="http://schemas.microsoft.com/office/powerpoint/2012/main" xmlns:a16="http://schemas.microsoft.com/office/drawing/2014/main" id="{4E7F7E7D-865D-6F47-B07D-014CFC29D332}"/>
              </a:ext>
            </a:extLst>
          </p:cNvPr>
          <p:cNvSpPr>
            <a:spLocks noGrp="1"/>
          </p:cNvSpPr>
          <p:nvPr>
            <p:ph type="pic" sz="quarter" idx="17" hasCustomPrompt="1"/>
          </p:nvPr>
        </p:nvSpPr>
        <p:spPr>
          <a:xfrm>
            <a:off x="0" y="0"/>
            <a:ext cx="9144000" cy="2338255"/>
          </a:xfrm>
          <a:prstGeom prst="rect">
            <a:avLst/>
          </a:prstGeom>
        </p:spPr>
        <p:txBody>
          <a:bodyPr anchor="ctr"/>
          <a:lstStyle>
            <a:lvl1pPr marL="0" indent="0" algn="ctr">
              <a:buNone/>
              <a:defRPr sz="1400">
                <a:solidFill>
                  <a:schemeClr val="bg1">
                    <a:lumMod val="50000"/>
                  </a:schemeClr>
                </a:solidFill>
                <a:latin typeface="Arial" panose="020B0604020202020204" pitchFamily="34" charset="0"/>
                <a:cs typeface="Arial" panose="020B0604020202020204" pitchFamily="34" charset="0"/>
              </a:defRPr>
            </a:lvl1pPr>
          </a:lstStyle>
          <a:p>
            <a:r>
              <a:rPr lang="en-US"/>
              <a:t>CLICK TO INSERT PICTURE</a:t>
            </a:r>
          </a:p>
        </p:txBody>
      </p:sp>
      <p:sp>
        <p:nvSpPr>
          <p:cNvPr id="4" name="Rectangle 3">
            <a:extLst>
              <a:ext uri="{FF2B5EF4-FFF2-40B4-BE49-F238E27FC236}">
                <a16:creationId xmlns="" xmlns:p14="http://schemas.microsoft.com/office/powerpoint/2010/main" xmlns:p15="http://schemas.microsoft.com/office/powerpoint/2012/main" xmlns:a16="http://schemas.microsoft.com/office/drawing/2014/main" id="{7085C1FC-41C1-A04B-B183-06BFB640C0A4}"/>
              </a:ext>
            </a:extLst>
          </p:cNvPr>
          <p:cNvSpPr/>
          <p:nvPr userDrawn="1"/>
        </p:nvSpPr>
        <p:spPr>
          <a:xfrm>
            <a:off x="0" y="2339628"/>
            <a:ext cx="9144000" cy="22598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5">
            <a:extLst>
              <a:ext uri="{FF2B5EF4-FFF2-40B4-BE49-F238E27FC236}">
                <a16:creationId xmlns="" xmlns:p14="http://schemas.microsoft.com/office/powerpoint/2010/main" xmlns:p15="http://schemas.microsoft.com/office/powerpoint/2012/main" xmlns:a16="http://schemas.microsoft.com/office/drawing/2014/main" id="{614B30D4-B9BD-1044-9FAF-B7B892A3922C}"/>
              </a:ext>
            </a:extLst>
          </p:cNvPr>
          <p:cNvSpPr>
            <a:spLocks noGrp="1"/>
          </p:cNvSpPr>
          <p:nvPr>
            <p:ph type="body" sz="quarter" idx="15" hasCustomPrompt="1"/>
          </p:nvPr>
        </p:nvSpPr>
        <p:spPr>
          <a:xfrm>
            <a:off x="2811382" y="4883585"/>
            <a:ext cx="2971800" cy="283464"/>
          </a:xfrm>
          <a:prstGeom prst="rect">
            <a:avLst/>
          </a:prstGeom>
        </p:spPr>
        <p:txBody>
          <a:bodyPr vert="horz" lIns="0" tIns="0" rIns="0" bIns="0" anchor="ctr"/>
          <a:lstStyle>
            <a:lvl1pPr marL="0" indent="0">
              <a:lnSpc>
                <a:spcPct val="100000"/>
              </a:lnSpc>
              <a:spcBef>
                <a:spcPct val="0"/>
              </a:spcBef>
              <a:buNone/>
              <a:defRPr sz="1400" b="1" i="0">
                <a:solidFill>
                  <a:schemeClr val="accent2"/>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Presenter Name</a:t>
            </a:r>
          </a:p>
        </p:txBody>
      </p:sp>
      <p:sp>
        <p:nvSpPr>
          <p:cNvPr id="7" name="Text Placeholder 15">
            <a:extLst>
              <a:ext uri="{FF2B5EF4-FFF2-40B4-BE49-F238E27FC236}">
                <a16:creationId xmlns="" xmlns:p14="http://schemas.microsoft.com/office/powerpoint/2010/main" xmlns:p15="http://schemas.microsoft.com/office/powerpoint/2012/main" xmlns:a16="http://schemas.microsoft.com/office/drawing/2014/main" id="{5E78D6C0-9559-0B42-A865-E3386CF25240}"/>
              </a:ext>
            </a:extLst>
          </p:cNvPr>
          <p:cNvSpPr>
            <a:spLocks noGrp="1"/>
          </p:cNvSpPr>
          <p:nvPr>
            <p:ph type="body" sz="quarter" idx="16" hasCustomPrompt="1"/>
          </p:nvPr>
        </p:nvSpPr>
        <p:spPr>
          <a:xfrm>
            <a:off x="2811382" y="5236308"/>
            <a:ext cx="2971800" cy="283464"/>
          </a:xfrm>
          <a:prstGeom prst="rect">
            <a:avLst/>
          </a:prstGeom>
        </p:spPr>
        <p:txBody>
          <a:bodyPr vert="horz" lIns="0" tIns="0" rIns="0" bIns="0" anchor="ctr"/>
          <a:lstStyle>
            <a:lvl1pPr marL="0" indent="0">
              <a:lnSpc>
                <a:spcPts val="1000"/>
              </a:lnSpc>
              <a:spcBef>
                <a:spcPct val="0"/>
              </a:spcBef>
              <a:buNone/>
              <a:defRPr sz="1200" b="0"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Date</a:t>
            </a:r>
          </a:p>
        </p:txBody>
      </p:sp>
      <p:pic>
        <p:nvPicPr>
          <p:cNvPr id="8" name="Picture 7">
            <a:extLst>
              <a:ext uri="{FF2B5EF4-FFF2-40B4-BE49-F238E27FC236}">
                <a16:creationId xmlns="" xmlns:p14="http://schemas.microsoft.com/office/powerpoint/2010/main" xmlns:p15="http://schemas.microsoft.com/office/powerpoint/2012/main" xmlns:a16="http://schemas.microsoft.com/office/drawing/2014/main" id="{301541B2-A643-E84B-87F5-D5F0C940A38B}"/>
              </a:ext>
            </a:extLst>
          </p:cNvPr>
          <p:cNvPicPr>
            <a:picLocks noChangeAspect="1"/>
          </p:cNvPicPr>
          <p:nvPr userDrawn="1"/>
        </p:nvPicPr>
        <p:blipFill>
          <a:blip r:embed="rId2"/>
          <a:stretch>
            <a:fillRect/>
          </a:stretch>
        </p:blipFill>
        <p:spPr>
          <a:xfrm>
            <a:off x="2628502" y="4937301"/>
            <a:ext cx="80015" cy="176033"/>
          </a:xfrm>
          <a:prstGeom prst="rect">
            <a:avLst/>
          </a:prstGeom>
        </p:spPr>
      </p:pic>
      <p:sp>
        <p:nvSpPr>
          <p:cNvPr id="9" name="Right Triangle 8">
            <a:extLst>
              <a:ext uri="{FF2B5EF4-FFF2-40B4-BE49-F238E27FC236}">
                <a16:creationId xmlns="" xmlns:p14="http://schemas.microsoft.com/office/powerpoint/2010/main" xmlns:p15="http://schemas.microsoft.com/office/powerpoint/2012/main" xmlns:a16="http://schemas.microsoft.com/office/drawing/2014/main" id="{9309C453-AADE-424E-950A-22A9B3A27885}"/>
              </a:ext>
            </a:extLst>
          </p:cNvPr>
          <p:cNvSpPr/>
          <p:nvPr userDrawn="1"/>
        </p:nvSpPr>
        <p:spPr>
          <a:xfrm rot="16200000">
            <a:off x="5637654" y="1094521"/>
            <a:ext cx="3506345" cy="3506345"/>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 xmlns:p14="http://schemas.microsoft.com/office/powerpoint/2010/main" xmlns:p15="http://schemas.microsoft.com/office/powerpoint/2012/main" xmlns:a16="http://schemas.microsoft.com/office/drawing/2014/main" id="{A77B2F73-5DE2-8846-952B-6A239A6C7481}"/>
              </a:ext>
            </a:extLst>
          </p:cNvPr>
          <p:cNvSpPr>
            <a:spLocks noGrp="1"/>
          </p:cNvSpPr>
          <p:nvPr>
            <p:ph type="title" hasCustomPrompt="1"/>
          </p:nvPr>
        </p:nvSpPr>
        <p:spPr>
          <a:xfrm>
            <a:off x="2628502" y="2667573"/>
            <a:ext cx="6058297" cy="1602610"/>
          </a:xfrm>
          <a:prstGeom prst="rect">
            <a:avLst/>
          </a:prstGeom>
          <a:noFill/>
        </p:spPr>
        <p:txBody>
          <a:bodyPr vert="horz" lIns="0" tIns="0" rIns="0" bIns="0" anchor="ctr"/>
          <a:lstStyle>
            <a:lvl1pPr algn="l">
              <a:lnSpc>
                <a:spcPts val="3400"/>
              </a:lnSpc>
              <a:defRPr sz="3200" b="1" i="0">
                <a:solidFill>
                  <a:schemeClr val="bg1"/>
                </a:solidFill>
                <a:latin typeface="Arial" panose="020B0604020202020204" pitchFamily="34" charset="0"/>
                <a:cs typeface="Arial" panose="020B0604020202020204" pitchFamily="34" charset="0"/>
              </a:defRPr>
            </a:lvl1pPr>
          </a:lstStyle>
          <a:p>
            <a:r>
              <a:rPr lang="en-US"/>
              <a:t>CLICK TO EDIT </a:t>
            </a:r>
            <a:br>
              <a:rPr lang="en-US"/>
            </a:br>
            <a:r>
              <a:rPr lang="en-US"/>
              <a:t>PRESENTATION TITLE</a:t>
            </a:r>
          </a:p>
        </p:txBody>
      </p:sp>
      <p:sp>
        <p:nvSpPr>
          <p:cNvPr id="11" name="Right Triangle 10">
            <a:extLst>
              <a:ext uri="{FF2B5EF4-FFF2-40B4-BE49-F238E27FC236}">
                <a16:creationId xmlns="" xmlns:p14="http://schemas.microsoft.com/office/powerpoint/2010/main" xmlns:p15="http://schemas.microsoft.com/office/powerpoint/2012/main" xmlns:a16="http://schemas.microsoft.com/office/drawing/2014/main" id="{320EBB63-CE04-264E-BFD0-D599E8DAB3B9}"/>
              </a:ext>
            </a:extLst>
          </p:cNvPr>
          <p:cNvSpPr/>
          <p:nvPr userDrawn="1"/>
        </p:nvSpPr>
        <p:spPr>
          <a:xfrm rot="16200000">
            <a:off x="7322075" y="2777576"/>
            <a:ext cx="1821924" cy="182192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p14="http://schemas.microsoft.com/office/powerpoint/2010/main" xmlns:p15="http://schemas.microsoft.com/office/powerpoint/2012/main" xmlns:a16="http://schemas.microsoft.com/office/drawing/2014/main" id="{D040D7DF-4753-3948-9D1B-143196A174A5}"/>
              </a:ext>
            </a:extLst>
          </p:cNvPr>
          <p:cNvPicPr/>
          <p:nvPr userDrawn="1"/>
        </p:nvPicPr>
        <p:blipFill>
          <a:blip r:embed="rId3"/>
          <a:stretch>
            <a:fillRect/>
          </a:stretch>
        </p:blipFill>
        <p:spPr>
          <a:xfrm>
            <a:off x="0" y="2339628"/>
            <a:ext cx="2258568" cy="4516525"/>
          </a:xfrm>
          <a:prstGeom prst="rect">
            <a:avLst/>
          </a:prstGeom>
        </p:spPr>
      </p:pic>
    </p:spTree>
    <p:extLst>
      <p:ext uri="{BB962C8B-B14F-4D97-AF65-F5344CB8AC3E}">
        <p14:creationId xmlns:p14="http://schemas.microsoft.com/office/powerpoint/2010/main" val="28468318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9" name="Picture Placeholder 8">
            <a:extLst>
              <a:ext uri="{FF2B5EF4-FFF2-40B4-BE49-F238E27FC236}">
                <a16:creationId xmlns="" xmlns:p14="http://schemas.microsoft.com/office/powerpoint/2010/main" xmlns:p15="http://schemas.microsoft.com/office/powerpoint/2012/main" xmlns:a16="http://schemas.microsoft.com/office/drawing/2014/main" id="{A135FE1F-2A82-3E49-8E2F-0A424885081F}"/>
              </a:ext>
            </a:extLst>
          </p:cNvPr>
          <p:cNvSpPr>
            <a:spLocks noGrp="1"/>
          </p:cNvSpPr>
          <p:nvPr>
            <p:ph type="pic" sz="quarter" idx="12"/>
          </p:nvPr>
        </p:nvSpPr>
        <p:spPr>
          <a:xfrm>
            <a:off x="548879" y="1341437"/>
            <a:ext cx="3360420" cy="4751387"/>
          </a:xfrm>
          <a:solidFill>
            <a:schemeClr val="tx2">
              <a:lumMod val="20000"/>
              <a:lumOff val="80000"/>
            </a:schemeClr>
          </a:solidFill>
        </p:spPr>
        <p:txBody>
          <a:bodyPr/>
          <a:lstStyle>
            <a:lvl1pPr marL="0" indent="0">
              <a:buNone/>
              <a:defRPr sz="900"/>
            </a:lvl1pPr>
          </a:lstStyle>
          <a:p>
            <a:endParaRPr lang="en-US"/>
          </a:p>
        </p:txBody>
      </p:sp>
      <p:sp>
        <p:nvSpPr>
          <p:cNvPr id="3" name="Slide Number Placeholder 2">
            <a:extLst>
              <a:ext uri="{FF2B5EF4-FFF2-40B4-BE49-F238E27FC236}">
                <a16:creationId xmlns="" xmlns:p14="http://schemas.microsoft.com/office/powerpoint/2010/main" xmlns:p15="http://schemas.microsoft.com/office/powerpoint/2012/main" xmlns:a16="http://schemas.microsoft.com/office/drawing/2014/main" id="{556FC884-8373-D041-A597-FBDC9133538E}"/>
              </a:ext>
            </a:extLst>
          </p:cNvPr>
          <p:cNvSpPr>
            <a:spLocks noGrp="1"/>
          </p:cNvSpPr>
          <p:nvPr>
            <p:ph type="sldNum" sz="quarter" idx="10"/>
          </p:nvPr>
        </p:nvSpPr>
        <p:spPr/>
        <p:txBody>
          <a:bodyPr/>
          <a:lstStyle/>
          <a:p>
            <a:fld id="{FD4004EA-8FB8-EC40-8790-B86FB6800767}" type="slidenum">
              <a:rPr lang="en-US" smtClean="0"/>
              <a:t>‹#›</a:t>
            </a:fld>
            <a:endParaRPr lang="en-US"/>
          </a:p>
        </p:txBody>
      </p:sp>
      <p:sp>
        <p:nvSpPr>
          <p:cNvPr id="7" name="Text Placeholder 6">
            <a:extLst>
              <a:ext uri="{FF2B5EF4-FFF2-40B4-BE49-F238E27FC236}">
                <a16:creationId xmlns="" xmlns:p14="http://schemas.microsoft.com/office/powerpoint/2010/main" xmlns:p15="http://schemas.microsoft.com/office/powerpoint/2012/main" xmlns:a16="http://schemas.microsoft.com/office/drawing/2014/main" id="{B0D32EAF-857E-3146-B041-996572FF7341}"/>
              </a:ext>
            </a:extLst>
          </p:cNvPr>
          <p:cNvSpPr>
            <a:spLocks noGrp="1"/>
          </p:cNvSpPr>
          <p:nvPr>
            <p:ph type="body" sz="quarter" idx="11"/>
          </p:nvPr>
        </p:nvSpPr>
        <p:spPr>
          <a:xfrm>
            <a:off x="4128892" y="1341437"/>
            <a:ext cx="4472183" cy="4751388"/>
          </a:xfrm>
        </p:spPr>
        <p:txBody>
          <a:bodyPr anchor="ctr" anchorCtr="0"/>
          <a:lstStyle>
            <a:lvl1pPr marL="200025" indent="-200025">
              <a:spcBef>
                <a:spcPts val="1200"/>
              </a:spcBef>
              <a:spcAft>
                <a:spcPct val="0"/>
              </a:spcAft>
              <a:buFont typeface="MS Gothic" panose="020B0609070205080204" pitchFamily="49" charset="-128"/>
              <a:buChar char="►"/>
              <a:defRPr/>
            </a:lvl1pPr>
            <a:lvl2pPr marL="200025" indent="-200025">
              <a:spcBef>
                <a:spcPts val="1200"/>
              </a:spcBef>
              <a:spcAft>
                <a:spcPct val="0"/>
              </a:spcAft>
              <a:buSzTx/>
              <a:buFont typeface="MS Gothic" panose="020B0609070205080204" pitchFamily="49" charset="-128"/>
              <a:buChar char="►"/>
              <a:defRPr sz="1350" b="1"/>
            </a:lvl2pPr>
            <a:lvl3pPr marL="335756" indent="-135731">
              <a:spcBef>
                <a:spcPct val="0"/>
              </a:spcBef>
              <a:spcAft>
                <a:spcPts val="450"/>
              </a:spcAft>
              <a:buFont typeface="Arial" panose="020B0604020202020204" pitchFamily="34" charset="0"/>
              <a:buChar char="−"/>
              <a:defRPr sz="1200"/>
            </a:lvl3pPr>
            <a:lvl4pPr marL="335756" indent="-135731">
              <a:spcBef>
                <a:spcPct val="0"/>
              </a:spcBef>
              <a:spcAft>
                <a:spcPts val="450"/>
              </a:spcAft>
              <a:defRPr sz="1200" b="1"/>
            </a:lvl4pPr>
          </a:lstStyle>
          <a:p>
            <a:pPr lvl="0"/>
            <a:endParaRPr lang="en-US"/>
          </a:p>
          <a:p>
            <a:pPr lvl="0"/>
            <a:r>
              <a:rPr lang="en-US"/>
              <a:t>Click to edit agenda – first level</a:t>
            </a:r>
          </a:p>
          <a:p>
            <a:pPr lvl="1"/>
            <a:r>
              <a:rPr lang="en-US"/>
              <a:t>Second level</a:t>
            </a:r>
          </a:p>
          <a:p>
            <a:pPr lvl="2"/>
            <a:r>
              <a:rPr lang="en-US"/>
              <a:t>Third level</a:t>
            </a:r>
          </a:p>
          <a:p>
            <a:pPr lvl="3"/>
            <a:r>
              <a:rPr lang="en-US"/>
              <a:t>Forth level</a:t>
            </a:r>
          </a:p>
        </p:txBody>
      </p:sp>
      <p:sp>
        <p:nvSpPr>
          <p:cNvPr id="2" name="Rechteck 1"/>
          <p:cNvSpPr/>
          <p:nvPr userDrawn="1"/>
        </p:nvSpPr>
        <p:spPr>
          <a:xfrm>
            <a:off x="542925" y="457200"/>
            <a:ext cx="8058150" cy="731520"/>
          </a:xfrm>
          <a:prstGeom prst="rect">
            <a:avLst/>
          </a:prstGeom>
        </p:spPr>
        <p:txBody>
          <a:bodyPr vert="horz" lIns="68580" tIns="34290" rIns="68580" bIns="34290" rtlCol="0" anchor="t" anchorCtr="0">
            <a:noAutofit/>
          </a:bodyPr>
          <a:lstStyle/>
          <a:p>
            <a:pPr lvl="0">
              <a:lnSpc>
                <a:spcPct val="90000"/>
              </a:lnSpc>
              <a:spcBef>
                <a:spcPct val="0"/>
              </a:spcBef>
              <a:buNone/>
            </a:pPr>
            <a:r>
              <a:rPr lang="es-MX" sz="2100" b="0" i="0" strike="noStrike" cap="none" spc="0" baseline="0">
                <a:solidFill>
                  <a:srgbClr val="0033A0"/>
                </a:solidFill>
                <a:effectLst/>
                <a:latin typeface="Arial"/>
                <a:ea typeface="Arial"/>
                <a:cs typeface="Arial"/>
              </a:rPr>
              <a:t>Agenda</a:t>
            </a:r>
          </a:p>
        </p:txBody>
      </p:sp>
      <p:sp>
        <p:nvSpPr>
          <p:cNvPr id="6" name="Datumsplatzhalter 3"/>
          <p:cNvSpPr>
            <a:spLocks noGrp="1"/>
          </p:cNvSpPr>
          <p:nvPr>
            <p:ph type="dt" sz="half" idx="13"/>
          </p:nvPr>
        </p:nvSpPr>
        <p:spPr>
          <a:xfrm>
            <a:off x="1443985" y="6452883"/>
            <a:ext cx="813440" cy="224458"/>
          </a:xfrm>
        </p:spPr>
        <p:txBody>
          <a:bodyPr/>
          <a:lstStyle/>
          <a:p>
            <a:fld id="{DDB17D3A-06AB-46F0-9A50-EC8CDA540F02}" type="datetime4">
              <a:rPr lang="en-US" smtClean="0"/>
              <a:t>November 13, 2019</a:t>
            </a:fld>
            <a:endParaRPr lang="en-US"/>
          </a:p>
        </p:txBody>
      </p:sp>
      <p:sp>
        <p:nvSpPr>
          <p:cNvPr id="8" name="Fußzeilenplatzhalter 4"/>
          <p:cNvSpPr>
            <a:spLocks noGrp="1"/>
          </p:cNvSpPr>
          <p:nvPr>
            <p:ph type="ftr" sz="quarter" idx="15"/>
          </p:nvPr>
        </p:nvSpPr>
        <p:spPr>
          <a:xfrm>
            <a:off x="2257425" y="6452883"/>
            <a:ext cx="2552105" cy="224458"/>
          </a:xfrm>
        </p:spPr>
        <p:txBody>
          <a:bodyPr/>
          <a:lstStyle/>
          <a:p>
            <a:endParaRPr lang="en-US"/>
          </a:p>
        </p:txBody>
      </p:sp>
    </p:spTree>
    <p:extLst>
      <p:ext uri="{BB962C8B-B14F-4D97-AF65-F5344CB8AC3E}">
        <p14:creationId xmlns:p14="http://schemas.microsoft.com/office/powerpoint/2010/main" val="23034470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genda_LRG Type">
    <p:spTree>
      <p:nvGrpSpPr>
        <p:cNvPr id="1" name=""/>
        <p:cNvGrpSpPr/>
        <p:nvPr/>
      </p:nvGrpSpPr>
      <p:grpSpPr>
        <a:xfrm>
          <a:off x="0" y="0"/>
          <a:ext cx="0" cy="0"/>
          <a:chOff x="0" y="0"/>
          <a:chExt cx="0" cy="0"/>
        </a:xfrm>
      </p:grpSpPr>
      <p:sp>
        <p:nvSpPr>
          <p:cNvPr id="9" name="Picture Placeholder 8">
            <a:extLst>
              <a:ext uri="{FF2B5EF4-FFF2-40B4-BE49-F238E27FC236}">
                <a16:creationId xmlns="" xmlns:p14="http://schemas.microsoft.com/office/powerpoint/2010/main" xmlns:p15="http://schemas.microsoft.com/office/powerpoint/2012/main" xmlns:a16="http://schemas.microsoft.com/office/drawing/2014/main" id="{A135FE1F-2A82-3E49-8E2F-0A424885081F}"/>
              </a:ext>
            </a:extLst>
          </p:cNvPr>
          <p:cNvSpPr>
            <a:spLocks noGrp="1"/>
          </p:cNvSpPr>
          <p:nvPr>
            <p:ph type="pic" sz="quarter" idx="12"/>
          </p:nvPr>
        </p:nvSpPr>
        <p:spPr>
          <a:xfrm>
            <a:off x="548879" y="800101"/>
            <a:ext cx="3360420" cy="5292724"/>
          </a:xfrm>
          <a:solidFill>
            <a:schemeClr val="tx2">
              <a:lumMod val="20000"/>
              <a:lumOff val="80000"/>
            </a:schemeClr>
          </a:solidFill>
        </p:spPr>
        <p:txBody>
          <a:bodyPr/>
          <a:lstStyle>
            <a:lvl1pPr marL="0" indent="0">
              <a:buNone/>
              <a:defRPr sz="900"/>
            </a:lvl1pPr>
          </a:lstStyle>
          <a:p>
            <a:endParaRPr lang="en-US"/>
          </a:p>
        </p:txBody>
      </p:sp>
      <p:sp>
        <p:nvSpPr>
          <p:cNvPr id="3" name="Slide Number Placeholder 2">
            <a:extLst>
              <a:ext uri="{FF2B5EF4-FFF2-40B4-BE49-F238E27FC236}">
                <a16:creationId xmlns="" xmlns:p14="http://schemas.microsoft.com/office/powerpoint/2010/main" xmlns:p15="http://schemas.microsoft.com/office/powerpoint/2012/main" xmlns:a16="http://schemas.microsoft.com/office/drawing/2014/main" id="{556FC884-8373-D041-A597-FBDC9133538E}"/>
              </a:ext>
            </a:extLst>
          </p:cNvPr>
          <p:cNvSpPr>
            <a:spLocks noGrp="1"/>
          </p:cNvSpPr>
          <p:nvPr>
            <p:ph type="sldNum" sz="quarter" idx="10"/>
          </p:nvPr>
        </p:nvSpPr>
        <p:spPr/>
        <p:txBody>
          <a:bodyPr/>
          <a:lstStyle/>
          <a:p>
            <a:fld id="{FD4004EA-8FB8-EC40-8790-B86FB6800767}" type="slidenum">
              <a:rPr lang="en-US" smtClean="0"/>
              <a:t>‹#›</a:t>
            </a:fld>
            <a:endParaRPr lang="en-US"/>
          </a:p>
        </p:txBody>
      </p:sp>
      <p:sp>
        <p:nvSpPr>
          <p:cNvPr id="7" name="Text Placeholder 6">
            <a:extLst>
              <a:ext uri="{FF2B5EF4-FFF2-40B4-BE49-F238E27FC236}">
                <a16:creationId xmlns="" xmlns:p14="http://schemas.microsoft.com/office/powerpoint/2010/main" xmlns:p15="http://schemas.microsoft.com/office/powerpoint/2012/main" xmlns:a16="http://schemas.microsoft.com/office/drawing/2014/main" id="{B0D32EAF-857E-3146-B041-996572FF7341}"/>
              </a:ext>
            </a:extLst>
          </p:cNvPr>
          <p:cNvSpPr>
            <a:spLocks noGrp="1"/>
          </p:cNvSpPr>
          <p:nvPr>
            <p:ph type="body" sz="quarter" idx="11"/>
          </p:nvPr>
        </p:nvSpPr>
        <p:spPr>
          <a:xfrm>
            <a:off x="4128892" y="800101"/>
            <a:ext cx="4472183" cy="5292724"/>
          </a:xfrm>
        </p:spPr>
        <p:txBody>
          <a:bodyPr anchor="ctr" anchorCtr="0"/>
          <a:lstStyle>
            <a:lvl1pPr marL="200025" indent="-200025">
              <a:spcBef>
                <a:spcPts val="1200"/>
              </a:spcBef>
              <a:spcAft>
                <a:spcPct val="0"/>
              </a:spcAft>
              <a:buFont typeface="MS Gothic" panose="020B0609070205080204" pitchFamily="49" charset="-128"/>
              <a:buChar char="►"/>
              <a:defRPr/>
            </a:lvl1pPr>
            <a:lvl2pPr marL="200025" indent="-200025">
              <a:spcBef>
                <a:spcPts val="1200"/>
              </a:spcBef>
              <a:spcAft>
                <a:spcPct val="0"/>
              </a:spcAft>
              <a:buSzTx/>
              <a:buFont typeface="MS Gothic" panose="020B0609070205080204" pitchFamily="49" charset="-128"/>
              <a:buChar char="►"/>
              <a:defRPr sz="1350" b="1"/>
            </a:lvl2pPr>
            <a:lvl3pPr marL="335756" indent="-135731">
              <a:spcBef>
                <a:spcPct val="0"/>
              </a:spcBef>
              <a:spcAft>
                <a:spcPts val="450"/>
              </a:spcAft>
              <a:buFont typeface="Arial" panose="020B0604020202020204" pitchFamily="34" charset="0"/>
              <a:buChar char="−"/>
              <a:defRPr sz="1200"/>
            </a:lvl3pPr>
            <a:lvl4pPr marL="335756" indent="-135731">
              <a:spcBef>
                <a:spcPct val="0"/>
              </a:spcBef>
              <a:spcAft>
                <a:spcPts val="450"/>
              </a:spcAft>
              <a:defRPr sz="1200" b="1"/>
            </a:lvl4pPr>
          </a:lstStyle>
          <a:p>
            <a:pPr lvl="0"/>
            <a:endParaRPr lang="en-US"/>
          </a:p>
          <a:p>
            <a:pPr lvl="0"/>
            <a:r>
              <a:rPr lang="en-US"/>
              <a:t>Click to edit agenda – first level</a:t>
            </a:r>
          </a:p>
          <a:p>
            <a:pPr lvl="1"/>
            <a:r>
              <a:rPr lang="en-US"/>
              <a:t>Second level</a:t>
            </a:r>
          </a:p>
          <a:p>
            <a:pPr lvl="2"/>
            <a:r>
              <a:rPr lang="en-US"/>
              <a:t>Third level</a:t>
            </a:r>
          </a:p>
          <a:p>
            <a:pPr lvl="3"/>
            <a:r>
              <a:rPr lang="en-US"/>
              <a:t>Forth level</a:t>
            </a:r>
          </a:p>
        </p:txBody>
      </p:sp>
      <p:sp>
        <p:nvSpPr>
          <p:cNvPr id="5" name="Textplatzhalter 4"/>
          <p:cNvSpPr>
            <a:spLocks noGrp="1"/>
          </p:cNvSpPr>
          <p:nvPr>
            <p:ph type="body" sz="quarter" idx="13" hasCustomPrompt="1"/>
          </p:nvPr>
        </p:nvSpPr>
        <p:spPr>
          <a:xfrm>
            <a:off x="548879" y="2949235"/>
            <a:ext cx="3360420" cy="994456"/>
          </a:xfrm>
          <a:solidFill>
            <a:schemeClr val="bg1">
              <a:alpha val="80000"/>
            </a:schemeClr>
          </a:solidFill>
        </p:spPr>
        <p:txBody>
          <a:bodyPr anchor="ctr"/>
          <a:lstStyle>
            <a:lvl1pPr marL="0" indent="0" algn="ctr">
              <a:buNone/>
              <a:defRPr sz="4050" b="1" i="0">
                <a:solidFill>
                  <a:schemeClr val="tx1"/>
                </a:solidFill>
              </a:defRPr>
            </a:lvl1pPr>
          </a:lstStyle>
          <a:p>
            <a:pPr lvl="0"/>
            <a:r>
              <a:rPr lang="de-DE"/>
              <a:t>AGENDA</a:t>
            </a:r>
            <a:endParaRPr lang="en-US"/>
          </a:p>
        </p:txBody>
      </p:sp>
      <p:sp>
        <p:nvSpPr>
          <p:cNvPr id="6" name="Datumsplatzhalter 3"/>
          <p:cNvSpPr>
            <a:spLocks noGrp="1"/>
          </p:cNvSpPr>
          <p:nvPr>
            <p:ph type="dt" sz="half" idx="14"/>
          </p:nvPr>
        </p:nvSpPr>
        <p:spPr>
          <a:xfrm>
            <a:off x="1443985" y="6452883"/>
            <a:ext cx="813440" cy="224458"/>
          </a:xfrm>
        </p:spPr>
        <p:txBody>
          <a:bodyPr/>
          <a:lstStyle/>
          <a:p>
            <a:fld id="{684BD6FB-A1E6-44D8-AA14-82004CA2FCA4}" type="datetime4">
              <a:rPr lang="en-US" smtClean="0"/>
              <a:t>November 13, 2019</a:t>
            </a:fld>
            <a:endParaRPr lang="en-US"/>
          </a:p>
        </p:txBody>
      </p:sp>
      <p:sp>
        <p:nvSpPr>
          <p:cNvPr id="8" name="Fußzeilenplatzhalter 4"/>
          <p:cNvSpPr>
            <a:spLocks noGrp="1"/>
          </p:cNvSpPr>
          <p:nvPr>
            <p:ph type="ftr" sz="quarter" idx="15"/>
          </p:nvPr>
        </p:nvSpPr>
        <p:spPr>
          <a:xfrm>
            <a:off x="2257425" y="6452883"/>
            <a:ext cx="2552105" cy="224458"/>
          </a:xfrm>
        </p:spPr>
        <p:txBody>
          <a:bodyPr/>
          <a:lstStyle/>
          <a:p>
            <a:endParaRPr lang="en-US"/>
          </a:p>
        </p:txBody>
      </p:sp>
    </p:spTree>
    <p:extLst>
      <p:ext uri="{BB962C8B-B14F-4D97-AF65-F5344CB8AC3E}">
        <p14:creationId xmlns:p14="http://schemas.microsoft.com/office/powerpoint/2010/main" val="167626784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 xmlns:p14="http://schemas.microsoft.com/office/powerpoint/2010/main" xmlns:p15="http://schemas.microsoft.com/office/powerpoint/2012/main" xmlns:a16="http://schemas.microsoft.com/office/drawing/2014/main" id="{3AC78CF2-32DB-DA4A-9400-BDEB44251CDC}"/>
              </a:ext>
            </a:extLst>
          </p:cNvPr>
          <p:cNvSpPr>
            <a:spLocks noGrp="1"/>
          </p:cNvSpPr>
          <p:nvPr>
            <p:ph type="title"/>
          </p:nvPr>
        </p:nvSpPr>
        <p:spPr>
          <a:xfrm>
            <a:off x="542925" y="457200"/>
            <a:ext cx="8058150" cy="731520"/>
          </a:xfrm>
        </p:spPr>
        <p:txBody>
          <a:bodyPr/>
          <a:lstStyle/>
          <a:p>
            <a:endParaRPr lang="en-US"/>
          </a:p>
        </p:txBody>
      </p:sp>
      <p:sp>
        <p:nvSpPr>
          <p:cNvPr id="3" name="Slide Number Placeholder 2">
            <a:extLst>
              <a:ext uri="{FF2B5EF4-FFF2-40B4-BE49-F238E27FC236}">
                <a16:creationId xmlns="" xmlns:p14="http://schemas.microsoft.com/office/powerpoint/2010/main" xmlns:p15="http://schemas.microsoft.com/office/powerpoint/2012/main" xmlns:a16="http://schemas.microsoft.com/office/drawing/2014/main" id="{0B7416B5-FD5F-8D4A-94F7-313D995D3AEE}"/>
              </a:ext>
            </a:extLst>
          </p:cNvPr>
          <p:cNvSpPr>
            <a:spLocks noGrp="1"/>
          </p:cNvSpPr>
          <p:nvPr>
            <p:ph type="sldNum" sz="quarter" idx="10"/>
          </p:nvPr>
        </p:nvSpPr>
        <p:spPr/>
        <p:txBody>
          <a:bodyPr/>
          <a:lstStyle/>
          <a:p>
            <a:fld id="{FD4004EA-8FB8-EC40-8790-B86FB6800767}" type="slidenum">
              <a:rPr lang="en-US" smtClean="0"/>
              <a:t>‹#›</a:t>
            </a:fld>
            <a:endParaRPr lang="en-US"/>
          </a:p>
        </p:txBody>
      </p:sp>
      <p:sp>
        <p:nvSpPr>
          <p:cNvPr id="4" name="Datumsplatzhalter 3"/>
          <p:cNvSpPr>
            <a:spLocks noGrp="1"/>
          </p:cNvSpPr>
          <p:nvPr>
            <p:ph type="dt" sz="half" idx="11"/>
          </p:nvPr>
        </p:nvSpPr>
        <p:spPr>
          <a:xfrm>
            <a:off x="1443985" y="6452883"/>
            <a:ext cx="813440" cy="224458"/>
          </a:xfrm>
        </p:spPr>
        <p:txBody>
          <a:bodyPr/>
          <a:lstStyle/>
          <a:p>
            <a:fld id="{192DD615-6237-498A-92F5-925EE31B7498}" type="datetime4">
              <a:rPr lang="en-US" smtClean="0"/>
              <a:t>November 13, 2019</a:t>
            </a:fld>
            <a:endParaRPr lang="en-US"/>
          </a:p>
        </p:txBody>
      </p:sp>
      <p:sp>
        <p:nvSpPr>
          <p:cNvPr id="5" name="Fußzeilenplatzhalter 4"/>
          <p:cNvSpPr>
            <a:spLocks noGrp="1"/>
          </p:cNvSpPr>
          <p:nvPr>
            <p:ph type="ftr" sz="quarter" idx="15"/>
          </p:nvPr>
        </p:nvSpPr>
        <p:spPr>
          <a:xfrm>
            <a:off x="2257425" y="6452883"/>
            <a:ext cx="2552105" cy="224458"/>
          </a:xfrm>
        </p:spPr>
        <p:txBody>
          <a:bodyPr/>
          <a:lstStyle/>
          <a:p>
            <a:endParaRPr lang="en-US"/>
          </a:p>
        </p:txBody>
      </p:sp>
    </p:spTree>
    <p:extLst>
      <p:ext uri="{BB962C8B-B14F-4D97-AF65-F5344CB8AC3E}">
        <p14:creationId xmlns:p14="http://schemas.microsoft.com/office/powerpoint/2010/main" val="4991564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 xmlns:p14="http://schemas.microsoft.com/office/powerpoint/2010/main" xmlns:p15="http://schemas.microsoft.com/office/powerpoint/2012/main"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hasCustomPrompt="1"/>
          </p:nvPr>
        </p:nvSpPr>
        <p:spPr>
          <a:xfrm>
            <a:off x="542925" y="1341439"/>
            <a:ext cx="8058150" cy="4751386"/>
          </a:xfrm>
          <a:noFill/>
        </p:spPr>
        <p:txBody>
          <a:bodyPr/>
          <a:lstStyle>
            <a:lvl1pPr>
              <a:defRPr/>
            </a:lvl1pPr>
            <a:lvl5pPr>
              <a:defRPr/>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itle Placeholder 1">
            <a:extLst>
              <a:ext uri="{FF2B5EF4-FFF2-40B4-BE49-F238E27FC236}">
                <a16:creationId xmlns="" xmlns:p14="http://schemas.microsoft.com/office/powerpoint/2010/main" xmlns:p15="http://schemas.microsoft.com/office/powerpoint/2012/main"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14" name="Datumsplatzhalter 3"/>
          <p:cNvSpPr>
            <a:spLocks noGrp="1"/>
          </p:cNvSpPr>
          <p:nvPr>
            <p:ph type="dt" sz="half" idx="11"/>
          </p:nvPr>
        </p:nvSpPr>
        <p:spPr>
          <a:xfrm>
            <a:off x="1443985" y="6452883"/>
            <a:ext cx="813440" cy="224458"/>
          </a:xfrm>
        </p:spPr>
        <p:txBody>
          <a:bodyPr/>
          <a:lstStyle/>
          <a:p>
            <a:fld id="{7A3614E5-FAE9-4FBF-A0D3-CD0A4185FC66}" type="datetime4">
              <a:rPr lang="en-US" smtClean="0"/>
              <a:t>November 13,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spTree>
    <p:extLst>
      <p:ext uri="{BB962C8B-B14F-4D97-AF65-F5344CB8AC3E}">
        <p14:creationId xmlns:p14="http://schemas.microsoft.com/office/powerpoint/2010/main" val="296750051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Line Headlin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 xmlns:p14="http://schemas.microsoft.com/office/powerpoint/2010/main" xmlns:p15="http://schemas.microsoft.com/office/powerpoint/2012/main"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hasCustomPrompt="1"/>
          </p:nvPr>
        </p:nvSpPr>
        <p:spPr>
          <a:xfrm>
            <a:off x="542925" y="1341439"/>
            <a:ext cx="8058150" cy="4751386"/>
          </a:xfrm>
          <a:noFill/>
        </p:spPr>
        <p:txBody>
          <a:bodyPr/>
          <a:lstStyle>
            <a:lvl5pPr>
              <a:defRPr/>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itle Placeholder 1">
            <a:extLst>
              <a:ext uri="{FF2B5EF4-FFF2-40B4-BE49-F238E27FC236}">
                <a16:creationId xmlns="" xmlns:p14="http://schemas.microsoft.com/office/powerpoint/2010/main" xmlns:p15="http://schemas.microsoft.com/office/powerpoint/2012/main" xmlns:a16="http://schemas.microsoft.com/office/drawing/2014/main" id="{D1EDAE5E-6C61-AF4C-A629-9FF998F35313}"/>
              </a:ext>
            </a:extLst>
          </p:cNvPr>
          <p:cNvSpPr>
            <a:spLocks noGrp="1"/>
          </p:cNvSpPr>
          <p:nvPr>
            <p:ph type="title"/>
          </p:nvPr>
        </p:nvSpPr>
        <p:spPr>
          <a:xfrm>
            <a:off x="542925" y="457200"/>
            <a:ext cx="8058150" cy="438150"/>
          </a:xfrm>
          <a:prstGeom prst="rect">
            <a:avLst/>
          </a:prstGeom>
        </p:spPr>
        <p:txBody>
          <a:bodyPr vert="horz" lIns="91440" tIns="45720" rIns="91440" bIns="45720" rtlCol="0" anchor="t" anchorCtr="0">
            <a:noAutofit/>
          </a:bodyPr>
          <a:lstStyle>
            <a:lvl1pPr>
              <a:defRPr/>
            </a:lvl1pPr>
          </a:lstStyle>
          <a:p>
            <a:endParaRPr lang="en-US"/>
          </a:p>
        </p:txBody>
      </p:sp>
      <p:sp>
        <p:nvSpPr>
          <p:cNvPr id="14" name="Datumsplatzhalter 3"/>
          <p:cNvSpPr>
            <a:spLocks noGrp="1"/>
          </p:cNvSpPr>
          <p:nvPr>
            <p:ph type="dt" sz="half" idx="11"/>
          </p:nvPr>
        </p:nvSpPr>
        <p:spPr>
          <a:xfrm>
            <a:off x="1443985" y="6452883"/>
            <a:ext cx="813440" cy="224458"/>
          </a:xfrm>
        </p:spPr>
        <p:txBody>
          <a:bodyPr/>
          <a:lstStyle/>
          <a:p>
            <a:fld id="{BB012CEC-2FE0-4E1A-AFC9-C91943B840B4}" type="datetime4">
              <a:rPr lang="en-US" smtClean="0"/>
              <a:t>November 13,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sp>
        <p:nvSpPr>
          <p:cNvPr id="18" name="Text Placeholder 2">
            <a:extLst>
              <a:ext uri="{FF2B5EF4-FFF2-40B4-BE49-F238E27FC236}">
                <a16:creationId xmlns="" xmlns:p14="http://schemas.microsoft.com/office/powerpoint/2010/main" xmlns:p15="http://schemas.microsoft.com/office/powerpoint/2012/main" xmlns:a16="http://schemas.microsoft.com/office/drawing/2014/main" id="{0EC5C76F-0460-5A46-B645-7071427FC368}"/>
              </a:ext>
            </a:extLst>
          </p:cNvPr>
          <p:cNvSpPr>
            <a:spLocks noGrp="1"/>
          </p:cNvSpPr>
          <p:nvPr>
            <p:ph type="body" sz="quarter" idx="14"/>
          </p:nvPr>
        </p:nvSpPr>
        <p:spPr>
          <a:xfrm>
            <a:off x="548878" y="895350"/>
            <a:ext cx="8052197" cy="293370"/>
          </a:xfrm>
        </p:spPr>
        <p:txBody>
          <a:bodyPr bIns="0" anchor="t"/>
          <a:lstStyle>
            <a:lvl1pPr marL="0" indent="0">
              <a:lnSpc>
                <a:spcPct val="100000"/>
              </a:lnSpc>
              <a:buNone/>
              <a:defRPr sz="1500">
                <a:solidFill>
                  <a:schemeClr val="tx1"/>
                </a:solidFill>
              </a:defRPr>
            </a:lvl1pPr>
          </a:lstStyle>
          <a:p>
            <a:pPr lvl="0"/>
            <a:endParaRPr lang="en-US"/>
          </a:p>
        </p:txBody>
      </p:sp>
    </p:spTree>
    <p:extLst>
      <p:ext uri="{BB962C8B-B14F-4D97-AF65-F5344CB8AC3E}">
        <p14:creationId xmlns:p14="http://schemas.microsoft.com/office/powerpoint/2010/main" val="62714731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Objec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FD4004EA-8FB8-EC40-8790-B86FB6800767}" type="slidenum">
              <a:rPr lang="en-US" smtClean="0"/>
              <a:t>‹#›</a:t>
            </a:fld>
            <a:endParaRPr lang="en-US"/>
          </a:p>
        </p:txBody>
      </p:sp>
      <p:sp>
        <p:nvSpPr>
          <p:cNvPr id="4" name="Datumsplatzhalter 3"/>
          <p:cNvSpPr>
            <a:spLocks noGrp="1"/>
          </p:cNvSpPr>
          <p:nvPr>
            <p:ph type="dt" sz="half" idx="11"/>
          </p:nvPr>
        </p:nvSpPr>
        <p:spPr/>
        <p:txBody>
          <a:bodyPr/>
          <a:lstStyle/>
          <a:p>
            <a:fld id="{DC874F40-3634-433A-B6AB-030BBDFDBD3D}" type="datetime4">
              <a:rPr lang="en-US" smtClean="0"/>
              <a:t>November 13, 2019</a:t>
            </a:fld>
            <a:endParaRPr lang="en-US"/>
          </a:p>
        </p:txBody>
      </p:sp>
      <p:sp>
        <p:nvSpPr>
          <p:cNvPr id="5" name="Fußzeilenplatzhalter 4"/>
          <p:cNvSpPr>
            <a:spLocks noGrp="1"/>
          </p:cNvSpPr>
          <p:nvPr>
            <p:ph type="ftr" sz="quarter" idx="12"/>
          </p:nvPr>
        </p:nvSpPr>
        <p:spPr/>
        <p:txBody>
          <a:bodyPr/>
          <a:lstStyle/>
          <a:p>
            <a:endParaRPr lang="en-US"/>
          </a:p>
        </p:txBody>
      </p:sp>
      <p:sp>
        <p:nvSpPr>
          <p:cNvPr id="8" name="Title Placeholder 1">
            <a:extLst>
              <a:ext uri="{FF2B5EF4-FFF2-40B4-BE49-F238E27FC236}">
                <a16:creationId xmlns="" xmlns:p14="http://schemas.microsoft.com/office/powerpoint/2010/main" xmlns:p15="http://schemas.microsoft.com/office/powerpoint/2012/main"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10" name="Text Placeholder 4">
            <a:extLst>
              <a:ext uri="{FF2B5EF4-FFF2-40B4-BE49-F238E27FC236}">
                <a16:creationId xmlns="" xmlns:p14="http://schemas.microsoft.com/office/powerpoint/2010/main" xmlns:p15="http://schemas.microsoft.com/office/powerpoint/2012/main" xmlns:a16="http://schemas.microsoft.com/office/drawing/2014/main" id="{E2A55062-BFF7-9F43-A165-C40317CA7D8C}"/>
              </a:ext>
            </a:extLst>
          </p:cNvPr>
          <p:cNvSpPr>
            <a:spLocks noGrp="1"/>
          </p:cNvSpPr>
          <p:nvPr>
            <p:ph idx="1" hasCustomPrompt="1"/>
          </p:nvPr>
        </p:nvSpPr>
        <p:spPr>
          <a:xfrm>
            <a:off x="542926" y="1341438"/>
            <a:ext cx="8058150" cy="4751387"/>
          </a:xfrm>
          <a:prstGeom prst="rect">
            <a:avLst/>
          </a:prstGeom>
        </p:spPr>
        <p:txBody>
          <a:bodyPr vert="horz" lIns="91440" tIns="45720" rIns="91440" bIns="45720" rtlCol="0">
            <a:noAutofit/>
          </a:body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159031741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_and_Object">
    <p:spTree>
      <p:nvGrpSpPr>
        <p:cNvPr id="1" name=""/>
        <p:cNvGrpSpPr/>
        <p:nvPr/>
      </p:nvGrpSpPr>
      <p:grpSpPr>
        <a:xfrm>
          <a:off x="0" y="0"/>
          <a:ext cx="0" cy="0"/>
          <a:chOff x="0" y="0"/>
          <a:chExt cx="0" cy="0"/>
        </a:xfrm>
      </p:grpSpPr>
      <p:sp>
        <p:nvSpPr>
          <p:cNvPr id="7" name="Slide Number Placeholder 6">
            <a:extLst>
              <a:ext uri="{FF2B5EF4-FFF2-40B4-BE49-F238E27FC236}">
                <a16:creationId xmlns="" xmlns:p14="http://schemas.microsoft.com/office/powerpoint/2010/main" xmlns:p15="http://schemas.microsoft.com/office/powerpoint/2012/main"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hasCustomPrompt="1"/>
          </p:nvPr>
        </p:nvSpPr>
        <p:spPr>
          <a:xfrm>
            <a:off x="542926" y="1341439"/>
            <a:ext cx="3894074" cy="4751386"/>
          </a:xfrm>
          <a:noFill/>
        </p:spPr>
        <p:txBody>
          <a:bodyPr/>
          <a:lstStyle>
            <a:lvl5pPr>
              <a:defRPr/>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itle Placeholder 1">
            <a:extLst>
              <a:ext uri="{FF2B5EF4-FFF2-40B4-BE49-F238E27FC236}">
                <a16:creationId xmlns="" xmlns:p14="http://schemas.microsoft.com/office/powerpoint/2010/main" xmlns:p15="http://schemas.microsoft.com/office/powerpoint/2012/main"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14" name="Datumsplatzhalter 3"/>
          <p:cNvSpPr>
            <a:spLocks noGrp="1"/>
          </p:cNvSpPr>
          <p:nvPr>
            <p:ph type="dt" sz="half" idx="11"/>
          </p:nvPr>
        </p:nvSpPr>
        <p:spPr>
          <a:xfrm>
            <a:off x="1443985" y="6452883"/>
            <a:ext cx="813440" cy="224458"/>
          </a:xfrm>
        </p:spPr>
        <p:txBody>
          <a:bodyPr/>
          <a:lstStyle/>
          <a:p>
            <a:fld id="{72F1A7A5-285F-42FB-B894-11287FAD669C}" type="datetime4">
              <a:rPr lang="en-US" smtClean="0"/>
              <a:t>November 13,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sp>
        <p:nvSpPr>
          <p:cNvPr id="19" name="Inhaltsplatzhalter 2"/>
          <p:cNvSpPr>
            <a:spLocks noGrp="1"/>
          </p:cNvSpPr>
          <p:nvPr>
            <p:ph sz="quarter" idx="17"/>
          </p:nvPr>
        </p:nvSpPr>
        <p:spPr>
          <a:xfrm>
            <a:off x="4705350" y="1341439"/>
            <a:ext cx="3894075" cy="4751386"/>
          </a:xfrm>
        </p:spPr>
        <p:txBody>
          <a:bodyPr/>
          <a:lstStyle>
            <a:lvl1pPr marL="0" indent="0">
              <a:buNone/>
              <a:defRPr/>
            </a:lvl1pPr>
          </a:lstStyle>
          <a:p>
            <a:pPr lvl="0"/>
            <a:endParaRPr lang="en-US"/>
          </a:p>
        </p:txBody>
      </p:sp>
    </p:spTree>
    <p:extLst>
      <p:ext uri="{BB962C8B-B14F-4D97-AF65-F5344CB8AC3E}">
        <p14:creationId xmlns:p14="http://schemas.microsoft.com/office/powerpoint/2010/main" val="140218586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 Line Headline Content and Object">
    <p:spTree>
      <p:nvGrpSpPr>
        <p:cNvPr id="1" name=""/>
        <p:cNvGrpSpPr/>
        <p:nvPr/>
      </p:nvGrpSpPr>
      <p:grpSpPr>
        <a:xfrm>
          <a:off x="0" y="0"/>
          <a:ext cx="0" cy="0"/>
          <a:chOff x="0" y="0"/>
          <a:chExt cx="0" cy="0"/>
        </a:xfrm>
      </p:grpSpPr>
      <p:sp>
        <p:nvSpPr>
          <p:cNvPr id="7" name="Slide Number Placeholder 6">
            <a:extLst>
              <a:ext uri="{FF2B5EF4-FFF2-40B4-BE49-F238E27FC236}">
                <a16:creationId xmlns="" xmlns:p14="http://schemas.microsoft.com/office/powerpoint/2010/main" xmlns:p15="http://schemas.microsoft.com/office/powerpoint/2012/main"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hasCustomPrompt="1"/>
          </p:nvPr>
        </p:nvSpPr>
        <p:spPr>
          <a:xfrm>
            <a:off x="542926" y="1341439"/>
            <a:ext cx="3894074" cy="4751386"/>
          </a:xfrm>
          <a:noFill/>
        </p:spPr>
        <p:txBody>
          <a:bodyPr/>
          <a:lstStyle>
            <a:lvl5pPr>
              <a:defRPr/>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4" name="Datumsplatzhalter 3"/>
          <p:cNvSpPr>
            <a:spLocks noGrp="1"/>
          </p:cNvSpPr>
          <p:nvPr>
            <p:ph type="dt" sz="half" idx="11"/>
          </p:nvPr>
        </p:nvSpPr>
        <p:spPr>
          <a:xfrm>
            <a:off x="1443985" y="6452883"/>
            <a:ext cx="813440" cy="224458"/>
          </a:xfrm>
        </p:spPr>
        <p:txBody>
          <a:bodyPr/>
          <a:lstStyle/>
          <a:p>
            <a:fld id="{62FA3AF2-19DC-4ECB-AFFD-0EE15429FD76}" type="datetime4">
              <a:rPr lang="en-US" smtClean="0"/>
              <a:t>November 13,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sp>
        <p:nvSpPr>
          <p:cNvPr id="19" name="Inhaltsplatzhalter 2"/>
          <p:cNvSpPr>
            <a:spLocks noGrp="1"/>
          </p:cNvSpPr>
          <p:nvPr>
            <p:ph sz="quarter" idx="17" hasCustomPrompt="1"/>
          </p:nvPr>
        </p:nvSpPr>
        <p:spPr>
          <a:xfrm>
            <a:off x="4705350" y="1341439"/>
            <a:ext cx="3894075" cy="4751386"/>
          </a:xfrm>
        </p:spPr>
        <p:txBody>
          <a:bodyPr/>
          <a:lstStyle>
            <a:lvl1pPr marL="0" indent="0">
              <a:buNone/>
              <a:defRPr/>
            </a:lvl1pPr>
          </a:lstStyle>
          <a:p>
            <a:pPr lvl="0"/>
            <a:r>
              <a:rPr lang="en-US"/>
              <a:t>Object</a:t>
            </a:r>
          </a:p>
        </p:txBody>
      </p:sp>
      <p:sp>
        <p:nvSpPr>
          <p:cNvPr id="8" name="Title Placeholder 1">
            <a:extLst>
              <a:ext uri="{FF2B5EF4-FFF2-40B4-BE49-F238E27FC236}">
                <a16:creationId xmlns="" xmlns:p14="http://schemas.microsoft.com/office/powerpoint/2010/main" xmlns:p15="http://schemas.microsoft.com/office/powerpoint/2012/main" xmlns:a16="http://schemas.microsoft.com/office/drawing/2014/main" id="{D1EDAE5E-6C61-AF4C-A629-9FF998F35313}"/>
              </a:ext>
            </a:extLst>
          </p:cNvPr>
          <p:cNvSpPr>
            <a:spLocks noGrp="1"/>
          </p:cNvSpPr>
          <p:nvPr>
            <p:ph type="title"/>
          </p:nvPr>
        </p:nvSpPr>
        <p:spPr>
          <a:xfrm>
            <a:off x="542925" y="457200"/>
            <a:ext cx="8058150" cy="438150"/>
          </a:xfrm>
          <a:prstGeom prst="rect">
            <a:avLst/>
          </a:prstGeom>
        </p:spPr>
        <p:txBody>
          <a:bodyPr vert="horz" lIns="91440" tIns="45720" rIns="91440" bIns="45720" rtlCol="0" anchor="t" anchorCtr="0">
            <a:noAutofit/>
          </a:bodyPr>
          <a:lstStyle>
            <a:lvl1pPr>
              <a:defRPr/>
            </a:lvl1pPr>
          </a:lstStyle>
          <a:p>
            <a:endParaRPr lang="en-US"/>
          </a:p>
        </p:txBody>
      </p:sp>
      <p:sp>
        <p:nvSpPr>
          <p:cNvPr id="10" name="Text Placeholder 2">
            <a:extLst>
              <a:ext uri="{FF2B5EF4-FFF2-40B4-BE49-F238E27FC236}">
                <a16:creationId xmlns="" xmlns:p14="http://schemas.microsoft.com/office/powerpoint/2010/main" xmlns:p15="http://schemas.microsoft.com/office/powerpoint/2012/main" xmlns:a16="http://schemas.microsoft.com/office/drawing/2014/main" id="{0EC5C76F-0460-5A46-B645-7071427FC368}"/>
              </a:ext>
            </a:extLst>
          </p:cNvPr>
          <p:cNvSpPr>
            <a:spLocks noGrp="1"/>
          </p:cNvSpPr>
          <p:nvPr>
            <p:ph type="body" sz="quarter" idx="14"/>
          </p:nvPr>
        </p:nvSpPr>
        <p:spPr>
          <a:xfrm>
            <a:off x="548878" y="895350"/>
            <a:ext cx="8052197" cy="293370"/>
          </a:xfrm>
        </p:spPr>
        <p:txBody>
          <a:bodyPr bIns="0" anchor="t"/>
          <a:lstStyle>
            <a:lvl1pPr marL="0" indent="0">
              <a:lnSpc>
                <a:spcPct val="100000"/>
              </a:lnSpc>
              <a:buNone/>
              <a:defRPr sz="1500">
                <a:solidFill>
                  <a:schemeClr val="tx1"/>
                </a:solidFill>
              </a:defRPr>
            </a:lvl1pPr>
          </a:lstStyle>
          <a:p>
            <a:pPr lvl="0"/>
            <a:endParaRPr lang="en-US"/>
          </a:p>
        </p:txBody>
      </p:sp>
    </p:spTree>
    <p:extLst>
      <p:ext uri="{BB962C8B-B14F-4D97-AF65-F5344CB8AC3E}">
        <p14:creationId xmlns:p14="http://schemas.microsoft.com/office/powerpoint/2010/main" val="172593058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_and_Object_Large">
    <p:spTree>
      <p:nvGrpSpPr>
        <p:cNvPr id="1" name=""/>
        <p:cNvGrpSpPr/>
        <p:nvPr/>
      </p:nvGrpSpPr>
      <p:grpSpPr>
        <a:xfrm>
          <a:off x="0" y="0"/>
          <a:ext cx="0" cy="0"/>
          <a:chOff x="0" y="0"/>
          <a:chExt cx="0" cy="0"/>
        </a:xfrm>
      </p:grpSpPr>
      <p:sp>
        <p:nvSpPr>
          <p:cNvPr id="7" name="Slide Number Placeholder 6">
            <a:extLst>
              <a:ext uri="{FF2B5EF4-FFF2-40B4-BE49-F238E27FC236}">
                <a16:creationId xmlns="" xmlns:p14="http://schemas.microsoft.com/office/powerpoint/2010/main" xmlns:p15="http://schemas.microsoft.com/office/powerpoint/2012/main"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hasCustomPrompt="1"/>
          </p:nvPr>
        </p:nvSpPr>
        <p:spPr>
          <a:xfrm>
            <a:off x="542925" y="1341439"/>
            <a:ext cx="3894075" cy="4751386"/>
          </a:xfrm>
          <a:noFill/>
        </p:spPr>
        <p:txBody>
          <a:bodyPr/>
          <a:lstStyle>
            <a:lvl5pPr>
              <a:defRPr/>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0" name="Title Placeholder 1">
            <a:extLst>
              <a:ext uri="{FF2B5EF4-FFF2-40B4-BE49-F238E27FC236}">
                <a16:creationId xmlns="" xmlns:p14="http://schemas.microsoft.com/office/powerpoint/2010/main" xmlns:p15="http://schemas.microsoft.com/office/powerpoint/2012/main" xmlns:a16="http://schemas.microsoft.com/office/drawing/2014/main" id="{D1EDAE5E-6C61-AF4C-A629-9FF998F35313}"/>
              </a:ext>
            </a:extLst>
          </p:cNvPr>
          <p:cNvSpPr>
            <a:spLocks noGrp="1"/>
          </p:cNvSpPr>
          <p:nvPr>
            <p:ph type="title"/>
          </p:nvPr>
        </p:nvSpPr>
        <p:spPr>
          <a:xfrm>
            <a:off x="542925" y="457200"/>
            <a:ext cx="3894075" cy="731520"/>
          </a:xfrm>
          <a:prstGeom prst="rect">
            <a:avLst/>
          </a:prstGeom>
        </p:spPr>
        <p:txBody>
          <a:bodyPr vert="horz" lIns="91440" tIns="45720" rIns="91440" bIns="45720" rtlCol="0" anchor="t" anchorCtr="0">
            <a:noAutofit/>
          </a:bodyPr>
          <a:lstStyle/>
          <a:p>
            <a:pPr lvl="0"/>
            <a:endParaRPr lang="en-US"/>
          </a:p>
        </p:txBody>
      </p:sp>
      <p:sp>
        <p:nvSpPr>
          <p:cNvPr id="6" name="Datumsplatzhalter 3"/>
          <p:cNvSpPr>
            <a:spLocks noGrp="1"/>
          </p:cNvSpPr>
          <p:nvPr>
            <p:ph type="dt" sz="half" idx="11"/>
          </p:nvPr>
        </p:nvSpPr>
        <p:spPr>
          <a:xfrm>
            <a:off x="1443985" y="6452883"/>
            <a:ext cx="813440" cy="224458"/>
          </a:xfrm>
        </p:spPr>
        <p:txBody>
          <a:bodyPr/>
          <a:lstStyle/>
          <a:p>
            <a:fld id="{4ED9400D-E2BA-4D7F-B799-D404B5A5B051}" type="datetime4">
              <a:rPr lang="en-US" smtClean="0"/>
              <a:t>November 13, 2019</a:t>
            </a:fld>
            <a:endParaRPr lang="en-US"/>
          </a:p>
        </p:txBody>
      </p:sp>
      <p:sp>
        <p:nvSpPr>
          <p:cNvPr id="11" name="Fußzeilenplatzhalter 4"/>
          <p:cNvSpPr>
            <a:spLocks noGrp="1"/>
          </p:cNvSpPr>
          <p:nvPr>
            <p:ph type="ftr" sz="quarter" idx="15"/>
          </p:nvPr>
        </p:nvSpPr>
        <p:spPr>
          <a:xfrm>
            <a:off x="2257425" y="6452883"/>
            <a:ext cx="2552105" cy="224458"/>
          </a:xfrm>
        </p:spPr>
        <p:txBody>
          <a:bodyPr/>
          <a:lstStyle/>
          <a:p>
            <a:endParaRPr lang="en-US"/>
          </a:p>
        </p:txBody>
      </p:sp>
      <p:sp>
        <p:nvSpPr>
          <p:cNvPr id="15" name="Inhaltsplatzhalter 2"/>
          <p:cNvSpPr>
            <a:spLocks noGrp="1"/>
          </p:cNvSpPr>
          <p:nvPr>
            <p:ph sz="quarter" idx="17" hasCustomPrompt="1"/>
          </p:nvPr>
        </p:nvSpPr>
        <p:spPr>
          <a:xfrm>
            <a:off x="4705350" y="457201"/>
            <a:ext cx="4438650" cy="5635625"/>
          </a:xfrm>
        </p:spPr>
        <p:txBody>
          <a:bodyPr/>
          <a:lstStyle>
            <a:lvl1pPr marL="0" indent="0">
              <a:buNone/>
              <a:defRPr/>
            </a:lvl1pPr>
          </a:lstStyle>
          <a:p>
            <a:pPr lvl="0"/>
            <a:r>
              <a:rPr lang="en-US"/>
              <a:t>Object</a:t>
            </a:r>
          </a:p>
        </p:txBody>
      </p:sp>
    </p:spTree>
    <p:extLst>
      <p:ext uri="{BB962C8B-B14F-4D97-AF65-F5344CB8AC3E}">
        <p14:creationId xmlns:p14="http://schemas.microsoft.com/office/powerpoint/2010/main" val="424167250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Object_Box">
    <p:spTree>
      <p:nvGrpSpPr>
        <p:cNvPr id="1" name=""/>
        <p:cNvGrpSpPr/>
        <p:nvPr/>
      </p:nvGrpSpPr>
      <p:grpSpPr>
        <a:xfrm>
          <a:off x="0" y="0"/>
          <a:ext cx="0" cy="0"/>
          <a:chOff x="0" y="0"/>
          <a:chExt cx="0" cy="0"/>
        </a:xfrm>
      </p:grpSpPr>
      <p:sp>
        <p:nvSpPr>
          <p:cNvPr id="7" name="Slide Number Placeholder 6">
            <a:extLst>
              <a:ext uri="{FF2B5EF4-FFF2-40B4-BE49-F238E27FC236}">
                <a16:creationId xmlns="" xmlns:p14="http://schemas.microsoft.com/office/powerpoint/2010/main" xmlns:p15="http://schemas.microsoft.com/office/powerpoint/2012/main"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p:nvPr>
        </p:nvSpPr>
        <p:spPr>
          <a:xfrm>
            <a:off x="542925" y="1341440"/>
            <a:ext cx="8058150" cy="395921"/>
          </a:xfrm>
          <a:noFill/>
        </p:spPr>
        <p:txBody>
          <a:bodyPr/>
          <a:lstStyle>
            <a:lvl1pPr marL="0" indent="0" algn="ctr">
              <a:buNone/>
              <a:defRPr b="1">
                <a:solidFill>
                  <a:schemeClr val="accent2"/>
                </a:solidFill>
              </a:defRPr>
            </a:lvl1pPr>
            <a:lvl5pPr>
              <a:defRPr/>
            </a:lvl5pPr>
          </a:lstStyle>
          <a:p>
            <a:pPr lvl="0"/>
            <a:endParaRPr lang="de-DE"/>
          </a:p>
        </p:txBody>
      </p:sp>
      <p:sp>
        <p:nvSpPr>
          <p:cNvPr id="13" name="Title Placeholder 1">
            <a:extLst>
              <a:ext uri="{FF2B5EF4-FFF2-40B4-BE49-F238E27FC236}">
                <a16:creationId xmlns="" xmlns:p14="http://schemas.microsoft.com/office/powerpoint/2010/main" xmlns:p15="http://schemas.microsoft.com/office/powerpoint/2012/main"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6" name="Datumsplatzhalter 3"/>
          <p:cNvSpPr>
            <a:spLocks noGrp="1"/>
          </p:cNvSpPr>
          <p:nvPr>
            <p:ph type="dt" sz="half" idx="11"/>
          </p:nvPr>
        </p:nvSpPr>
        <p:spPr>
          <a:xfrm>
            <a:off x="1443985" y="6452883"/>
            <a:ext cx="813440" cy="224458"/>
          </a:xfrm>
        </p:spPr>
        <p:txBody>
          <a:bodyPr/>
          <a:lstStyle/>
          <a:p>
            <a:fld id="{0D1F0058-9A52-4350-9614-7B67D5B1B2A4}" type="datetime4">
              <a:rPr lang="en-US" smtClean="0"/>
              <a:t>November 13, 2019</a:t>
            </a:fld>
            <a:endParaRPr lang="en-US"/>
          </a:p>
        </p:txBody>
      </p:sp>
      <p:sp>
        <p:nvSpPr>
          <p:cNvPr id="10" name="Fußzeilenplatzhalter 4"/>
          <p:cNvSpPr>
            <a:spLocks noGrp="1"/>
          </p:cNvSpPr>
          <p:nvPr>
            <p:ph type="ftr" sz="quarter" idx="15"/>
          </p:nvPr>
        </p:nvSpPr>
        <p:spPr>
          <a:xfrm>
            <a:off x="2257425" y="6452883"/>
            <a:ext cx="2552105" cy="224458"/>
          </a:xfrm>
        </p:spPr>
        <p:txBody>
          <a:bodyPr/>
          <a:lstStyle/>
          <a:p>
            <a:endParaRPr lang="en-US"/>
          </a:p>
        </p:txBody>
      </p:sp>
      <p:sp>
        <p:nvSpPr>
          <p:cNvPr id="3" name="Inhaltsplatzhalter 2"/>
          <p:cNvSpPr>
            <a:spLocks noGrp="1"/>
          </p:cNvSpPr>
          <p:nvPr>
            <p:ph sz="quarter" idx="16" hasCustomPrompt="1"/>
          </p:nvPr>
        </p:nvSpPr>
        <p:spPr>
          <a:xfrm>
            <a:off x="542925" y="1727835"/>
            <a:ext cx="8058150" cy="4364990"/>
          </a:xfrm>
        </p:spPr>
        <p:txBody>
          <a:bodyPr/>
          <a:lstStyle>
            <a:lvl1pPr>
              <a:defRPr/>
            </a:lvl1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395536160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 xmlns:p14="http://schemas.microsoft.com/office/powerpoint/2010/main" xmlns:p15="http://schemas.microsoft.com/office/powerpoint/2012/main" xmlns:a16="http://schemas.microsoft.com/office/drawing/2014/main" id="{426512CD-EC76-B640-BF1B-019BC4272131}"/>
              </a:ext>
            </a:extLst>
          </p:cNvPr>
          <p:cNvSpPr/>
          <p:nvPr userDrawn="1"/>
        </p:nvSpPr>
        <p:spPr>
          <a:xfrm rot="5400000">
            <a:off x="-4" y="2068007"/>
            <a:ext cx="3433891" cy="343389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 xmlns:p14="http://schemas.microsoft.com/office/powerpoint/2010/main" xmlns:p15="http://schemas.microsoft.com/office/powerpoint/2012/main" xmlns:a16="http://schemas.microsoft.com/office/drawing/2014/main" id="{4A4A05AB-A5E8-1841-948A-68BA6F6ED1F2}"/>
              </a:ext>
            </a:extLst>
          </p:cNvPr>
          <p:cNvSpPr/>
          <p:nvPr userDrawn="1"/>
        </p:nvSpPr>
        <p:spPr>
          <a:xfrm rot="16200000">
            <a:off x="6962258" y="4690871"/>
            <a:ext cx="2181741" cy="2181741"/>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p14="http://schemas.microsoft.com/office/powerpoint/2010/main" xmlns:p15="http://schemas.microsoft.com/office/powerpoint/2012/main" xmlns:a16="http://schemas.microsoft.com/office/drawing/2014/main" id="{7F95A99E-235E-9C49-84E0-77800CC13324}"/>
              </a:ext>
            </a:extLst>
          </p:cNvPr>
          <p:cNvSpPr/>
          <p:nvPr userDrawn="1"/>
        </p:nvSpPr>
        <p:spPr>
          <a:xfrm>
            <a:off x="0" y="1613647"/>
            <a:ext cx="9144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p14="http://schemas.microsoft.com/office/powerpoint/2010/main" xmlns:p15="http://schemas.microsoft.com/office/powerpoint/2012/main" xmlns:a16="http://schemas.microsoft.com/office/drawing/2014/main" id="{8C1AD2FB-17C2-FD4D-B3DC-40E254B832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1613647"/>
          </a:xfrm>
          <a:prstGeom prst="rect">
            <a:avLst/>
          </a:prstGeom>
        </p:spPr>
      </p:pic>
      <p:grpSp>
        <p:nvGrpSpPr>
          <p:cNvPr id="19" name="Group 18">
            <a:extLst>
              <a:ext uri="{FF2B5EF4-FFF2-40B4-BE49-F238E27FC236}">
                <a16:creationId xmlns="" xmlns:p14="http://schemas.microsoft.com/office/powerpoint/2010/main" xmlns:p15="http://schemas.microsoft.com/office/powerpoint/2012/main" xmlns:a16="http://schemas.microsoft.com/office/drawing/2014/main" id="{67445503-ED37-2943-A1F2-B683B86B045D}"/>
              </a:ext>
            </a:extLst>
          </p:cNvPr>
          <p:cNvGrpSpPr/>
          <p:nvPr userDrawn="1"/>
        </p:nvGrpSpPr>
        <p:grpSpPr>
          <a:xfrm>
            <a:off x="6918073" y="0"/>
            <a:ext cx="2225927" cy="2068011"/>
            <a:chOff x="4414076" y="1468454"/>
            <a:chExt cx="1476336" cy="1371599"/>
          </a:xfrm>
          <a:solidFill>
            <a:schemeClr val="accent1">
              <a:alpha val="50000"/>
            </a:schemeClr>
          </a:solidFill>
        </p:grpSpPr>
        <p:sp>
          <p:nvSpPr>
            <p:cNvPr id="20" name="Right Triangle 19">
              <a:extLst>
                <a:ext uri="{FF2B5EF4-FFF2-40B4-BE49-F238E27FC236}">
                  <a16:creationId xmlns="" xmlns:p14="http://schemas.microsoft.com/office/powerpoint/2010/main" xmlns:p15="http://schemas.microsoft.com/office/powerpoint/2012/main"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p14="http://schemas.microsoft.com/office/powerpoint/2010/main" xmlns:p15="http://schemas.microsoft.com/office/powerpoint/2012/main"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ight Triangle 13">
            <a:extLst>
              <a:ext uri="{FF2B5EF4-FFF2-40B4-BE49-F238E27FC236}">
                <a16:creationId xmlns="" xmlns:p14="http://schemas.microsoft.com/office/powerpoint/2010/main" xmlns:p15="http://schemas.microsoft.com/office/powerpoint/2012/main" xmlns:a16="http://schemas.microsoft.com/office/drawing/2014/main" id="{5759ACF1-5C49-484A-B1AD-5C4F2F2B982F}"/>
              </a:ext>
            </a:extLst>
          </p:cNvPr>
          <p:cNvSpPr/>
          <p:nvPr userDrawn="1"/>
        </p:nvSpPr>
        <p:spPr>
          <a:xfrm rot="16200000">
            <a:off x="7888637" y="812649"/>
            <a:ext cx="1255362" cy="125536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 xmlns:p14="http://schemas.microsoft.com/office/powerpoint/2010/main" xmlns:p15="http://schemas.microsoft.com/office/powerpoint/2012/main" xmlns:a16="http://schemas.microsoft.com/office/drawing/2014/main" id="{DB4F2491-E38E-3F47-8563-BA56F292AB25}"/>
              </a:ext>
            </a:extLst>
          </p:cNvPr>
          <p:cNvSpPr>
            <a:spLocks noGrp="1"/>
          </p:cNvSpPr>
          <p:nvPr>
            <p:ph type="title" hasCustomPrompt="1"/>
          </p:nvPr>
        </p:nvSpPr>
        <p:spPr>
          <a:xfrm>
            <a:off x="457200" y="2971800"/>
            <a:ext cx="82296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 xmlns:p14="http://schemas.microsoft.com/office/powerpoint/2010/main" xmlns:p15="http://schemas.microsoft.com/office/powerpoint/2012/main" xmlns:a16="http://schemas.microsoft.com/office/drawing/2014/main" id="{8052C5D7-D9F6-D14F-9703-B56B4D26F456}"/>
              </a:ext>
            </a:extLst>
          </p:cNvPr>
          <p:cNvSpPr>
            <a:spLocks noGrp="1"/>
          </p:cNvSpPr>
          <p:nvPr>
            <p:ph type="body" sz="quarter" idx="15" hasCustomPrompt="1"/>
          </p:nvPr>
        </p:nvSpPr>
        <p:spPr>
          <a:xfrm>
            <a:off x="457199" y="4114800"/>
            <a:ext cx="82295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 xmlns:p14="http://schemas.microsoft.com/office/powerpoint/2010/main" xmlns:p15="http://schemas.microsoft.com/office/powerpoint/2012/main" xmlns:a16="http://schemas.microsoft.com/office/drawing/2014/main" id="{3E7DACC8-7A29-854D-B062-D56207377225}"/>
              </a:ext>
            </a:extLst>
          </p:cNvPr>
          <p:cNvGrpSpPr/>
          <p:nvPr userDrawn="1"/>
        </p:nvGrpSpPr>
        <p:grpSpPr>
          <a:xfrm rot="10800000">
            <a:off x="0" y="-5"/>
            <a:ext cx="3311224" cy="2068013"/>
            <a:chOff x="4414076" y="1468455"/>
            <a:chExt cx="2196155" cy="1371600"/>
          </a:xfrm>
          <a:solidFill>
            <a:schemeClr val="accent1">
              <a:alpha val="15000"/>
            </a:schemeClr>
          </a:solidFill>
        </p:grpSpPr>
        <p:sp>
          <p:nvSpPr>
            <p:cNvPr id="23" name="Right Triangle 22">
              <a:extLst>
                <a:ext uri="{FF2B5EF4-FFF2-40B4-BE49-F238E27FC236}">
                  <a16:creationId xmlns="" xmlns:p14="http://schemas.microsoft.com/office/powerpoint/2010/main" xmlns:p15="http://schemas.microsoft.com/office/powerpoint/2012/main"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p14="http://schemas.microsoft.com/office/powerpoint/2010/main" xmlns:p15="http://schemas.microsoft.com/office/powerpoint/2012/main"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268" y="5833872"/>
            <a:ext cx="1695654" cy="736886"/>
          </a:xfrm>
          <a:prstGeom prst="rect">
            <a:avLst/>
          </a:prstGeom>
        </p:spPr>
      </p:pic>
    </p:spTree>
    <p:extLst>
      <p:ext uri="{BB962C8B-B14F-4D97-AF65-F5344CB8AC3E}">
        <p14:creationId xmlns:p14="http://schemas.microsoft.com/office/powerpoint/2010/main" val="392723332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Object_Box">
    <p:spTree>
      <p:nvGrpSpPr>
        <p:cNvPr id="1" name=""/>
        <p:cNvGrpSpPr/>
        <p:nvPr/>
      </p:nvGrpSpPr>
      <p:grpSpPr>
        <a:xfrm>
          <a:off x="0" y="0"/>
          <a:ext cx="0" cy="0"/>
          <a:chOff x="0" y="0"/>
          <a:chExt cx="0" cy="0"/>
        </a:xfrm>
      </p:grpSpPr>
      <p:sp>
        <p:nvSpPr>
          <p:cNvPr id="7" name="Slide Number Placeholder 6">
            <a:extLst>
              <a:ext uri="{FF2B5EF4-FFF2-40B4-BE49-F238E27FC236}">
                <a16:creationId xmlns="" xmlns:p14="http://schemas.microsoft.com/office/powerpoint/2010/main" xmlns:p15="http://schemas.microsoft.com/office/powerpoint/2012/main"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p:nvPr>
        </p:nvSpPr>
        <p:spPr>
          <a:xfrm>
            <a:off x="542925" y="1341440"/>
            <a:ext cx="3894075" cy="395921"/>
          </a:xfrm>
          <a:noFill/>
        </p:spPr>
        <p:txBody>
          <a:bodyPr/>
          <a:lstStyle>
            <a:lvl1pPr marL="0" indent="0" algn="ctr">
              <a:buNone/>
              <a:defRPr b="1">
                <a:solidFill>
                  <a:schemeClr val="accent2"/>
                </a:solidFill>
              </a:defRPr>
            </a:lvl1pPr>
            <a:lvl5pPr>
              <a:defRPr/>
            </a:lvl5pPr>
          </a:lstStyle>
          <a:p>
            <a:pPr lvl="0"/>
            <a:endParaRPr lang="de-DE"/>
          </a:p>
        </p:txBody>
      </p:sp>
      <p:sp>
        <p:nvSpPr>
          <p:cNvPr id="13" name="Title Placeholder 1">
            <a:extLst>
              <a:ext uri="{FF2B5EF4-FFF2-40B4-BE49-F238E27FC236}">
                <a16:creationId xmlns="" xmlns:p14="http://schemas.microsoft.com/office/powerpoint/2010/main" xmlns:p15="http://schemas.microsoft.com/office/powerpoint/2012/main"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6" name="Datumsplatzhalter 3"/>
          <p:cNvSpPr>
            <a:spLocks noGrp="1"/>
          </p:cNvSpPr>
          <p:nvPr>
            <p:ph type="dt" sz="half" idx="11"/>
          </p:nvPr>
        </p:nvSpPr>
        <p:spPr>
          <a:xfrm>
            <a:off x="1443985" y="6452883"/>
            <a:ext cx="813440" cy="224458"/>
          </a:xfrm>
        </p:spPr>
        <p:txBody>
          <a:bodyPr/>
          <a:lstStyle/>
          <a:p>
            <a:fld id="{811DFFDE-1DCF-4A63-B1BA-5633884AD36F}" type="datetime4">
              <a:rPr lang="en-US" smtClean="0"/>
              <a:t>November 13, 2019</a:t>
            </a:fld>
            <a:endParaRPr lang="en-US"/>
          </a:p>
        </p:txBody>
      </p:sp>
      <p:sp>
        <p:nvSpPr>
          <p:cNvPr id="10" name="Fußzeilenplatzhalter 4"/>
          <p:cNvSpPr>
            <a:spLocks noGrp="1"/>
          </p:cNvSpPr>
          <p:nvPr>
            <p:ph type="ftr" sz="quarter" idx="15"/>
          </p:nvPr>
        </p:nvSpPr>
        <p:spPr>
          <a:xfrm>
            <a:off x="2257425" y="6452883"/>
            <a:ext cx="2552105" cy="224458"/>
          </a:xfrm>
        </p:spPr>
        <p:txBody>
          <a:bodyPr/>
          <a:lstStyle/>
          <a:p>
            <a:endParaRPr lang="en-US"/>
          </a:p>
        </p:txBody>
      </p:sp>
      <p:sp>
        <p:nvSpPr>
          <p:cNvPr id="3" name="Inhaltsplatzhalter 2"/>
          <p:cNvSpPr>
            <a:spLocks noGrp="1"/>
          </p:cNvSpPr>
          <p:nvPr>
            <p:ph sz="quarter" idx="16" hasCustomPrompt="1"/>
          </p:nvPr>
        </p:nvSpPr>
        <p:spPr>
          <a:xfrm>
            <a:off x="542925" y="1727835"/>
            <a:ext cx="3894075" cy="4364990"/>
          </a:xfrm>
        </p:spPr>
        <p:txBody>
          <a:bodyPr/>
          <a:lstStyle>
            <a:lvl1pPr>
              <a:defRPr/>
            </a:lvl1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1" name="Textplatzhalter 6"/>
          <p:cNvSpPr>
            <a:spLocks noGrp="1"/>
          </p:cNvSpPr>
          <p:nvPr>
            <p:ph type="body" sz="quarter" idx="17"/>
          </p:nvPr>
        </p:nvSpPr>
        <p:spPr>
          <a:xfrm>
            <a:off x="4707000" y="1341440"/>
            <a:ext cx="3894075" cy="395921"/>
          </a:xfrm>
          <a:noFill/>
        </p:spPr>
        <p:txBody>
          <a:bodyPr/>
          <a:lstStyle>
            <a:lvl1pPr marL="0" indent="0" algn="ctr">
              <a:buNone/>
              <a:defRPr b="1">
                <a:solidFill>
                  <a:schemeClr val="accent2"/>
                </a:solidFill>
              </a:defRPr>
            </a:lvl1pPr>
            <a:lvl5pPr>
              <a:defRPr/>
            </a:lvl5pPr>
          </a:lstStyle>
          <a:p>
            <a:pPr lvl="0"/>
            <a:endParaRPr lang="de-DE"/>
          </a:p>
        </p:txBody>
      </p:sp>
      <p:sp>
        <p:nvSpPr>
          <p:cNvPr id="12" name="Inhaltsplatzhalter 2"/>
          <p:cNvSpPr>
            <a:spLocks noGrp="1"/>
          </p:cNvSpPr>
          <p:nvPr>
            <p:ph sz="quarter" idx="18" hasCustomPrompt="1"/>
          </p:nvPr>
        </p:nvSpPr>
        <p:spPr>
          <a:xfrm>
            <a:off x="4707000" y="1727835"/>
            <a:ext cx="3894075" cy="4364990"/>
          </a:xfrm>
        </p:spPr>
        <p:txBody>
          <a:bodyPr/>
          <a:lstStyle>
            <a:lvl1pPr>
              <a:defRPr/>
            </a:lvl1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205515695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Object_Box">
    <p:spTree>
      <p:nvGrpSpPr>
        <p:cNvPr id="1" name=""/>
        <p:cNvGrpSpPr/>
        <p:nvPr/>
      </p:nvGrpSpPr>
      <p:grpSpPr>
        <a:xfrm>
          <a:off x="0" y="0"/>
          <a:ext cx="0" cy="0"/>
          <a:chOff x="0" y="0"/>
          <a:chExt cx="0" cy="0"/>
        </a:xfrm>
      </p:grpSpPr>
      <p:sp>
        <p:nvSpPr>
          <p:cNvPr id="7" name="Slide Number Placeholder 6">
            <a:extLst>
              <a:ext uri="{FF2B5EF4-FFF2-40B4-BE49-F238E27FC236}">
                <a16:creationId xmlns="" xmlns:p14="http://schemas.microsoft.com/office/powerpoint/2010/main" xmlns:p15="http://schemas.microsoft.com/office/powerpoint/2012/main"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p:nvPr>
        </p:nvSpPr>
        <p:spPr>
          <a:xfrm>
            <a:off x="542925" y="1341440"/>
            <a:ext cx="2505075" cy="395921"/>
          </a:xfrm>
          <a:noFill/>
        </p:spPr>
        <p:txBody>
          <a:bodyPr/>
          <a:lstStyle>
            <a:lvl1pPr marL="0" indent="0" algn="ctr">
              <a:buNone/>
              <a:defRPr b="1">
                <a:solidFill>
                  <a:schemeClr val="accent2"/>
                </a:solidFill>
              </a:defRPr>
            </a:lvl1pPr>
            <a:lvl5pPr>
              <a:defRPr/>
            </a:lvl5pPr>
          </a:lstStyle>
          <a:p>
            <a:pPr lvl="0"/>
            <a:endParaRPr lang="de-DE"/>
          </a:p>
        </p:txBody>
      </p:sp>
      <p:sp>
        <p:nvSpPr>
          <p:cNvPr id="13" name="Title Placeholder 1">
            <a:extLst>
              <a:ext uri="{FF2B5EF4-FFF2-40B4-BE49-F238E27FC236}">
                <a16:creationId xmlns="" xmlns:p14="http://schemas.microsoft.com/office/powerpoint/2010/main" xmlns:p15="http://schemas.microsoft.com/office/powerpoint/2012/main"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6" name="Datumsplatzhalter 3"/>
          <p:cNvSpPr>
            <a:spLocks noGrp="1"/>
          </p:cNvSpPr>
          <p:nvPr>
            <p:ph type="dt" sz="half" idx="11"/>
          </p:nvPr>
        </p:nvSpPr>
        <p:spPr>
          <a:xfrm>
            <a:off x="1443985" y="6452883"/>
            <a:ext cx="813440" cy="224458"/>
          </a:xfrm>
        </p:spPr>
        <p:txBody>
          <a:bodyPr/>
          <a:lstStyle/>
          <a:p>
            <a:fld id="{99351B3B-6DEA-444B-ADC3-7EDFF2BFD6B0}" type="datetime4">
              <a:rPr lang="en-US" smtClean="0"/>
              <a:t>November 13, 2019</a:t>
            </a:fld>
            <a:endParaRPr lang="en-US"/>
          </a:p>
        </p:txBody>
      </p:sp>
      <p:sp>
        <p:nvSpPr>
          <p:cNvPr id="10" name="Fußzeilenplatzhalter 4"/>
          <p:cNvSpPr>
            <a:spLocks noGrp="1"/>
          </p:cNvSpPr>
          <p:nvPr>
            <p:ph type="ftr" sz="quarter" idx="15"/>
          </p:nvPr>
        </p:nvSpPr>
        <p:spPr>
          <a:xfrm>
            <a:off x="2257425" y="6452883"/>
            <a:ext cx="2552105" cy="224458"/>
          </a:xfrm>
        </p:spPr>
        <p:txBody>
          <a:bodyPr/>
          <a:lstStyle/>
          <a:p>
            <a:endParaRPr lang="en-US"/>
          </a:p>
        </p:txBody>
      </p:sp>
      <p:sp>
        <p:nvSpPr>
          <p:cNvPr id="3" name="Inhaltsplatzhalter 2"/>
          <p:cNvSpPr>
            <a:spLocks noGrp="1"/>
          </p:cNvSpPr>
          <p:nvPr>
            <p:ph sz="quarter" idx="16" hasCustomPrompt="1"/>
          </p:nvPr>
        </p:nvSpPr>
        <p:spPr>
          <a:xfrm>
            <a:off x="542925" y="1727835"/>
            <a:ext cx="2505075" cy="4364990"/>
          </a:xfrm>
        </p:spPr>
        <p:txBody>
          <a:bodyPr/>
          <a:lstStyle>
            <a:lvl1pPr>
              <a:defRPr/>
            </a:lvl1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4" name="Textplatzhalter 6"/>
          <p:cNvSpPr>
            <a:spLocks noGrp="1"/>
          </p:cNvSpPr>
          <p:nvPr>
            <p:ph type="body" sz="quarter" idx="17"/>
          </p:nvPr>
        </p:nvSpPr>
        <p:spPr>
          <a:xfrm>
            <a:off x="3318000" y="1341440"/>
            <a:ext cx="2505075" cy="395921"/>
          </a:xfrm>
          <a:noFill/>
        </p:spPr>
        <p:txBody>
          <a:bodyPr/>
          <a:lstStyle>
            <a:lvl1pPr marL="0" indent="0" algn="ctr">
              <a:buNone/>
              <a:defRPr b="1">
                <a:solidFill>
                  <a:schemeClr val="accent2"/>
                </a:solidFill>
              </a:defRPr>
            </a:lvl1pPr>
            <a:lvl5pPr>
              <a:defRPr/>
            </a:lvl5pPr>
          </a:lstStyle>
          <a:p>
            <a:pPr lvl="0"/>
            <a:endParaRPr lang="de-DE"/>
          </a:p>
        </p:txBody>
      </p:sp>
      <p:sp>
        <p:nvSpPr>
          <p:cNvPr id="15" name="Textplatzhalter 6"/>
          <p:cNvSpPr>
            <a:spLocks noGrp="1"/>
          </p:cNvSpPr>
          <p:nvPr>
            <p:ph type="body" sz="quarter" idx="18"/>
          </p:nvPr>
        </p:nvSpPr>
        <p:spPr>
          <a:xfrm>
            <a:off x="6093075" y="1341440"/>
            <a:ext cx="2505075" cy="395921"/>
          </a:xfrm>
          <a:noFill/>
        </p:spPr>
        <p:txBody>
          <a:bodyPr/>
          <a:lstStyle>
            <a:lvl1pPr marL="0" indent="0" algn="ctr">
              <a:buNone/>
              <a:defRPr b="1">
                <a:solidFill>
                  <a:schemeClr val="accent2"/>
                </a:solidFill>
              </a:defRPr>
            </a:lvl1pPr>
            <a:lvl5pPr>
              <a:defRPr/>
            </a:lvl5pPr>
          </a:lstStyle>
          <a:p>
            <a:pPr lvl="0"/>
            <a:endParaRPr lang="de-DE"/>
          </a:p>
        </p:txBody>
      </p:sp>
      <p:sp>
        <p:nvSpPr>
          <p:cNvPr id="16" name="Inhaltsplatzhalter 2"/>
          <p:cNvSpPr>
            <a:spLocks noGrp="1"/>
          </p:cNvSpPr>
          <p:nvPr>
            <p:ph sz="quarter" idx="19" hasCustomPrompt="1"/>
          </p:nvPr>
        </p:nvSpPr>
        <p:spPr>
          <a:xfrm>
            <a:off x="3318000" y="1727835"/>
            <a:ext cx="2505075" cy="4364990"/>
          </a:xfrm>
        </p:spPr>
        <p:txBody>
          <a:bodyPr/>
          <a:lstStyle>
            <a:lvl1pPr>
              <a:defRPr/>
            </a:lvl1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7" name="Inhaltsplatzhalter 2"/>
          <p:cNvSpPr>
            <a:spLocks noGrp="1"/>
          </p:cNvSpPr>
          <p:nvPr>
            <p:ph sz="quarter" idx="20" hasCustomPrompt="1"/>
          </p:nvPr>
        </p:nvSpPr>
        <p:spPr>
          <a:xfrm>
            <a:off x="6093075" y="1727835"/>
            <a:ext cx="2505075" cy="4364990"/>
          </a:xfrm>
        </p:spPr>
        <p:txBody>
          <a:bodyPr/>
          <a:lstStyle>
            <a:lvl1pPr>
              <a:defRPr/>
            </a:lvl1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396259048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Object_Box_and_Object">
    <p:spTree>
      <p:nvGrpSpPr>
        <p:cNvPr id="1" name=""/>
        <p:cNvGrpSpPr/>
        <p:nvPr/>
      </p:nvGrpSpPr>
      <p:grpSpPr>
        <a:xfrm>
          <a:off x="0" y="0"/>
          <a:ext cx="0" cy="0"/>
          <a:chOff x="0" y="0"/>
          <a:chExt cx="0" cy="0"/>
        </a:xfrm>
      </p:grpSpPr>
      <p:sp>
        <p:nvSpPr>
          <p:cNvPr id="7" name="Slide Number Placeholder 6">
            <a:extLst>
              <a:ext uri="{FF2B5EF4-FFF2-40B4-BE49-F238E27FC236}">
                <a16:creationId xmlns="" xmlns:p14="http://schemas.microsoft.com/office/powerpoint/2010/main" xmlns:p15="http://schemas.microsoft.com/office/powerpoint/2012/main"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p:nvPr>
        </p:nvSpPr>
        <p:spPr>
          <a:xfrm>
            <a:off x="542925" y="1341440"/>
            <a:ext cx="3894075" cy="395921"/>
          </a:xfrm>
          <a:noFill/>
        </p:spPr>
        <p:txBody>
          <a:bodyPr/>
          <a:lstStyle>
            <a:lvl1pPr marL="0" indent="0" algn="ctr">
              <a:buNone/>
              <a:defRPr b="1">
                <a:solidFill>
                  <a:schemeClr val="accent2"/>
                </a:solidFill>
              </a:defRPr>
            </a:lvl1pPr>
            <a:lvl5pPr>
              <a:defRPr/>
            </a:lvl5pPr>
          </a:lstStyle>
          <a:p>
            <a:pPr lvl="0"/>
            <a:endParaRPr lang="de-DE"/>
          </a:p>
        </p:txBody>
      </p:sp>
      <p:sp>
        <p:nvSpPr>
          <p:cNvPr id="13" name="Title Placeholder 1">
            <a:extLst>
              <a:ext uri="{FF2B5EF4-FFF2-40B4-BE49-F238E27FC236}">
                <a16:creationId xmlns="" xmlns:p14="http://schemas.microsoft.com/office/powerpoint/2010/main" xmlns:p15="http://schemas.microsoft.com/office/powerpoint/2012/main"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6" name="Datumsplatzhalter 3"/>
          <p:cNvSpPr>
            <a:spLocks noGrp="1"/>
          </p:cNvSpPr>
          <p:nvPr>
            <p:ph type="dt" sz="half" idx="11"/>
          </p:nvPr>
        </p:nvSpPr>
        <p:spPr>
          <a:xfrm>
            <a:off x="1443985" y="6452883"/>
            <a:ext cx="813440" cy="224458"/>
          </a:xfrm>
        </p:spPr>
        <p:txBody>
          <a:bodyPr/>
          <a:lstStyle/>
          <a:p>
            <a:fld id="{2B67C8F7-7C07-4116-BD00-1FF8CBE241E8}" type="datetime4">
              <a:rPr lang="en-US" smtClean="0"/>
              <a:t>November 13, 2019</a:t>
            </a:fld>
            <a:endParaRPr lang="en-US"/>
          </a:p>
        </p:txBody>
      </p:sp>
      <p:sp>
        <p:nvSpPr>
          <p:cNvPr id="10" name="Fußzeilenplatzhalter 4"/>
          <p:cNvSpPr>
            <a:spLocks noGrp="1"/>
          </p:cNvSpPr>
          <p:nvPr>
            <p:ph type="ftr" sz="quarter" idx="15"/>
          </p:nvPr>
        </p:nvSpPr>
        <p:spPr>
          <a:xfrm>
            <a:off x="2257425" y="6452883"/>
            <a:ext cx="2552105" cy="224458"/>
          </a:xfrm>
        </p:spPr>
        <p:txBody>
          <a:bodyPr/>
          <a:lstStyle/>
          <a:p>
            <a:endParaRPr lang="en-US"/>
          </a:p>
        </p:txBody>
      </p:sp>
      <p:sp>
        <p:nvSpPr>
          <p:cNvPr id="3" name="Inhaltsplatzhalter 2"/>
          <p:cNvSpPr>
            <a:spLocks noGrp="1"/>
          </p:cNvSpPr>
          <p:nvPr>
            <p:ph sz="quarter" idx="16" hasCustomPrompt="1"/>
          </p:nvPr>
        </p:nvSpPr>
        <p:spPr>
          <a:xfrm>
            <a:off x="542925" y="1727835"/>
            <a:ext cx="3894075" cy="4364990"/>
          </a:xfrm>
        </p:spPr>
        <p:txBody>
          <a:bodyPr/>
          <a:lstStyle>
            <a:lvl1pPr>
              <a:defRPr/>
            </a:lvl1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2" name="Inhaltsplatzhalter 2"/>
          <p:cNvSpPr>
            <a:spLocks noGrp="1"/>
          </p:cNvSpPr>
          <p:nvPr>
            <p:ph sz="quarter" idx="17" hasCustomPrompt="1"/>
          </p:nvPr>
        </p:nvSpPr>
        <p:spPr>
          <a:xfrm>
            <a:off x="4705350" y="1341439"/>
            <a:ext cx="3894075" cy="4751386"/>
          </a:xfrm>
        </p:spPr>
        <p:txBody>
          <a:bodyPr/>
          <a:lstStyle>
            <a:lvl1pPr marL="0" indent="0">
              <a:buNone/>
              <a:defRPr/>
            </a:lvl1pPr>
          </a:lstStyle>
          <a:p>
            <a:pPr lvl="0"/>
            <a:r>
              <a:rPr lang="en-US"/>
              <a:t>Object</a:t>
            </a:r>
          </a:p>
        </p:txBody>
      </p:sp>
    </p:spTree>
    <p:extLst>
      <p:ext uri="{BB962C8B-B14F-4D97-AF65-F5344CB8AC3E}">
        <p14:creationId xmlns:p14="http://schemas.microsoft.com/office/powerpoint/2010/main" val="389561103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_and_Summary">
    <p:spTree>
      <p:nvGrpSpPr>
        <p:cNvPr id="1" name=""/>
        <p:cNvGrpSpPr/>
        <p:nvPr/>
      </p:nvGrpSpPr>
      <p:grpSpPr>
        <a:xfrm>
          <a:off x="0" y="0"/>
          <a:ext cx="0" cy="0"/>
          <a:chOff x="0" y="0"/>
          <a:chExt cx="0" cy="0"/>
        </a:xfrm>
      </p:grpSpPr>
      <p:sp>
        <p:nvSpPr>
          <p:cNvPr id="7" name="Slide Number Placeholder 6">
            <a:extLst>
              <a:ext uri="{FF2B5EF4-FFF2-40B4-BE49-F238E27FC236}">
                <a16:creationId xmlns="" xmlns:p14="http://schemas.microsoft.com/office/powerpoint/2010/main" xmlns:p15="http://schemas.microsoft.com/office/powerpoint/2012/main"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hasCustomPrompt="1"/>
          </p:nvPr>
        </p:nvSpPr>
        <p:spPr>
          <a:xfrm>
            <a:off x="542925" y="1341439"/>
            <a:ext cx="8058150" cy="3203444"/>
          </a:xfrm>
          <a:noFill/>
        </p:spPr>
        <p:txBody>
          <a:bodyPr/>
          <a:lstStyle>
            <a:lvl5pPr>
              <a:defRPr/>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itle Placeholder 1">
            <a:extLst>
              <a:ext uri="{FF2B5EF4-FFF2-40B4-BE49-F238E27FC236}">
                <a16:creationId xmlns="" xmlns:p14="http://schemas.microsoft.com/office/powerpoint/2010/main" xmlns:p15="http://schemas.microsoft.com/office/powerpoint/2012/main"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14" name="Datumsplatzhalter 3"/>
          <p:cNvSpPr>
            <a:spLocks noGrp="1"/>
          </p:cNvSpPr>
          <p:nvPr>
            <p:ph type="dt" sz="half" idx="11"/>
          </p:nvPr>
        </p:nvSpPr>
        <p:spPr>
          <a:xfrm>
            <a:off x="1443985" y="6452883"/>
            <a:ext cx="813440" cy="224458"/>
          </a:xfrm>
        </p:spPr>
        <p:txBody>
          <a:bodyPr/>
          <a:lstStyle/>
          <a:p>
            <a:fld id="{F2165573-7ABA-40D8-B0B9-21013A2AF0DB}" type="datetime4">
              <a:rPr lang="en-US" smtClean="0"/>
              <a:t>November 13,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sp>
        <p:nvSpPr>
          <p:cNvPr id="8" name="Textplatzhalter 6"/>
          <p:cNvSpPr>
            <a:spLocks noGrp="1"/>
          </p:cNvSpPr>
          <p:nvPr>
            <p:ph type="body" sz="quarter" idx="16" hasCustomPrompt="1"/>
          </p:nvPr>
        </p:nvSpPr>
        <p:spPr>
          <a:xfrm>
            <a:off x="542925" y="4904883"/>
            <a:ext cx="8058150" cy="1188000"/>
          </a:xfrm>
          <a:solidFill>
            <a:schemeClr val="tx2">
              <a:lumMod val="20000"/>
              <a:lumOff val="80000"/>
            </a:schemeClr>
          </a:solidFill>
        </p:spPr>
        <p:txBody>
          <a:bodyPr anchor="ctr"/>
          <a:lstStyle>
            <a:lvl1pPr marL="0" indent="0" algn="ctr">
              <a:buNone/>
              <a:defRPr b="1"/>
            </a:lvl1pPr>
            <a:lvl2pPr algn="ctr">
              <a:defRPr/>
            </a:lvl2pPr>
            <a:lvl3pPr algn="ctr">
              <a:defRPr/>
            </a:lvl3pPr>
            <a:lvl4pPr algn="ctr">
              <a:defRPr/>
            </a:lvl4pPr>
            <a:lvl5pPr algn="ctr">
              <a:defRPr/>
            </a:lvl5pPr>
          </a:lstStyle>
          <a:p>
            <a:pPr lvl="0"/>
            <a:r>
              <a:rPr lang="de-DE"/>
              <a:t>Summary / Conclusion</a:t>
            </a:r>
          </a:p>
        </p:txBody>
      </p:sp>
      <p:sp>
        <p:nvSpPr>
          <p:cNvPr id="12" name="Inhaltsplatzhalter 3"/>
          <p:cNvSpPr>
            <a:spLocks noGrp="1"/>
          </p:cNvSpPr>
          <p:nvPr>
            <p:ph sz="quarter" idx="18" hasCustomPrompt="1"/>
          </p:nvPr>
        </p:nvSpPr>
        <p:spPr>
          <a:xfrm rot="10800000">
            <a:off x="541575" y="4892809"/>
            <a:ext cx="8059500" cy="7200"/>
          </a:xfrm>
          <a:prstGeom prst="rect">
            <a:avLst/>
          </a:prstGeom>
          <a:solidFill>
            <a:schemeClr val="accent1"/>
          </a:solidFill>
        </p:spPr>
        <p:txBody>
          <a:bodyPr/>
          <a:lstStyle>
            <a:lvl1pPr marL="0" indent="0">
              <a:buNone/>
              <a:defRPr/>
            </a:lvl1pPr>
          </a:lstStyle>
          <a:p>
            <a:pPr lvl="0"/>
            <a:r>
              <a:rPr lang="de-DE"/>
              <a:t> </a:t>
            </a:r>
            <a:endParaRPr lang="en-US"/>
          </a:p>
        </p:txBody>
      </p:sp>
      <p:sp>
        <p:nvSpPr>
          <p:cNvPr id="4" name="Inhaltsplatzhalter 3"/>
          <p:cNvSpPr>
            <a:spLocks noGrp="1"/>
          </p:cNvSpPr>
          <p:nvPr>
            <p:ph sz="quarter" idx="17" hasCustomPrompt="1"/>
          </p:nvPr>
        </p:nvSpPr>
        <p:spPr>
          <a:xfrm rot="10800000">
            <a:off x="4471550" y="4896409"/>
            <a:ext cx="199550" cy="133842"/>
          </a:xfrm>
          <a:prstGeom prst="triangle">
            <a:avLst/>
          </a:prstGeom>
          <a:solidFill>
            <a:schemeClr val="accent1"/>
          </a:solidFill>
        </p:spPr>
        <p:txBody>
          <a:bodyPr/>
          <a:lstStyle>
            <a:lvl1pPr marL="0" indent="0">
              <a:buNone/>
              <a:defRPr/>
            </a:lvl1pPr>
          </a:lstStyle>
          <a:p>
            <a:pPr lvl="0"/>
            <a:r>
              <a:rPr lang="de-DE"/>
              <a:t> </a:t>
            </a:r>
            <a:endParaRPr lang="en-US"/>
          </a:p>
        </p:txBody>
      </p:sp>
    </p:spTree>
    <p:extLst>
      <p:ext uri="{BB962C8B-B14F-4D97-AF65-F5344CB8AC3E}">
        <p14:creationId xmlns:p14="http://schemas.microsoft.com/office/powerpoint/2010/main" val="411678450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ntent_and_Comments">
    <p:spTree>
      <p:nvGrpSpPr>
        <p:cNvPr id="1" name=""/>
        <p:cNvGrpSpPr/>
        <p:nvPr/>
      </p:nvGrpSpPr>
      <p:grpSpPr>
        <a:xfrm>
          <a:off x="0" y="0"/>
          <a:ext cx="0" cy="0"/>
          <a:chOff x="0" y="0"/>
          <a:chExt cx="0" cy="0"/>
        </a:xfrm>
      </p:grpSpPr>
      <p:sp>
        <p:nvSpPr>
          <p:cNvPr id="7" name="Slide Number Placeholder 6">
            <a:extLst>
              <a:ext uri="{FF2B5EF4-FFF2-40B4-BE49-F238E27FC236}">
                <a16:creationId xmlns="" xmlns:p14="http://schemas.microsoft.com/office/powerpoint/2010/main" xmlns:p15="http://schemas.microsoft.com/office/powerpoint/2012/main"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hasCustomPrompt="1"/>
          </p:nvPr>
        </p:nvSpPr>
        <p:spPr>
          <a:xfrm>
            <a:off x="542925" y="1341439"/>
            <a:ext cx="5763150" cy="4751386"/>
          </a:xfrm>
          <a:noFill/>
        </p:spPr>
        <p:txBody>
          <a:bodyPr/>
          <a:lstStyle>
            <a:lvl5pPr>
              <a:defRPr/>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itle Placeholder 1">
            <a:extLst>
              <a:ext uri="{FF2B5EF4-FFF2-40B4-BE49-F238E27FC236}">
                <a16:creationId xmlns="" xmlns:p14="http://schemas.microsoft.com/office/powerpoint/2010/main" xmlns:p15="http://schemas.microsoft.com/office/powerpoint/2012/main"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14" name="Datumsplatzhalter 3"/>
          <p:cNvSpPr>
            <a:spLocks noGrp="1"/>
          </p:cNvSpPr>
          <p:nvPr>
            <p:ph type="dt" sz="half" idx="11"/>
          </p:nvPr>
        </p:nvSpPr>
        <p:spPr>
          <a:xfrm>
            <a:off x="1443985" y="6452883"/>
            <a:ext cx="813440" cy="224458"/>
          </a:xfrm>
        </p:spPr>
        <p:txBody>
          <a:bodyPr/>
          <a:lstStyle/>
          <a:p>
            <a:fld id="{03CF905D-CEFD-462E-AEC9-72FBCBD4E38B}" type="datetime4">
              <a:rPr lang="en-US" smtClean="0"/>
              <a:t>November 13,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sp>
        <p:nvSpPr>
          <p:cNvPr id="12" name="Inhaltsplatzhalter 3"/>
          <p:cNvSpPr>
            <a:spLocks noGrp="1"/>
          </p:cNvSpPr>
          <p:nvPr>
            <p:ph sz="quarter" idx="18" hasCustomPrompt="1"/>
          </p:nvPr>
        </p:nvSpPr>
        <p:spPr>
          <a:xfrm rot="16200000">
            <a:off x="4197375" y="3713638"/>
            <a:ext cx="4752000" cy="5400"/>
          </a:xfrm>
          <a:prstGeom prst="rect">
            <a:avLst/>
          </a:prstGeom>
          <a:solidFill>
            <a:schemeClr val="accent1"/>
          </a:solidFill>
        </p:spPr>
        <p:txBody>
          <a:bodyPr/>
          <a:lstStyle>
            <a:lvl1pPr marL="0" indent="0">
              <a:buNone/>
              <a:defRPr/>
            </a:lvl1pPr>
          </a:lstStyle>
          <a:p>
            <a:pPr lvl="0"/>
            <a:r>
              <a:rPr lang="de-DE"/>
              <a:t> </a:t>
            </a:r>
            <a:endParaRPr lang="en-US"/>
          </a:p>
        </p:txBody>
      </p:sp>
      <p:sp>
        <p:nvSpPr>
          <p:cNvPr id="10" name="Textplatzhalter 6"/>
          <p:cNvSpPr>
            <a:spLocks noGrp="1"/>
          </p:cNvSpPr>
          <p:nvPr>
            <p:ph type="body" sz="quarter" idx="19" hasCustomPrompt="1"/>
          </p:nvPr>
        </p:nvSpPr>
        <p:spPr>
          <a:xfrm>
            <a:off x="6576075" y="1341439"/>
            <a:ext cx="2025000" cy="4751386"/>
          </a:xfrm>
          <a:solidFill>
            <a:schemeClr val="tx2">
              <a:lumMod val="20000"/>
              <a:lumOff val="80000"/>
            </a:schemeClr>
          </a:solidFill>
        </p:spPr>
        <p:txBody>
          <a:bodyPr/>
          <a:lstStyle>
            <a:lvl1pPr>
              <a:defRPr sz="1050"/>
            </a:lvl1pPr>
            <a:lvl2pPr>
              <a:defRPr sz="900"/>
            </a:lvl2pPr>
            <a:lvl3pPr>
              <a:defRPr sz="825"/>
            </a:lvl3pPr>
            <a:lvl4pPr>
              <a:defRPr sz="788"/>
            </a:lvl4pPr>
            <a:lvl5pPr>
              <a:defRPr sz="788"/>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131805737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_Comments_and_Summary">
    <p:spTree>
      <p:nvGrpSpPr>
        <p:cNvPr id="1" name=""/>
        <p:cNvGrpSpPr/>
        <p:nvPr/>
      </p:nvGrpSpPr>
      <p:grpSpPr>
        <a:xfrm>
          <a:off x="0" y="0"/>
          <a:ext cx="0" cy="0"/>
          <a:chOff x="0" y="0"/>
          <a:chExt cx="0" cy="0"/>
        </a:xfrm>
      </p:grpSpPr>
      <p:sp>
        <p:nvSpPr>
          <p:cNvPr id="7" name="Slide Number Placeholder 6">
            <a:extLst>
              <a:ext uri="{FF2B5EF4-FFF2-40B4-BE49-F238E27FC236}">
                <a16:creationId xmlns="" xmlns:p14="http://schemas.microsoft.com/office/powerpoint/2010/main" xmlns:p15="http://schemas.microsoft.com/office/powerpoint/2012/main"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13" name="Title Placeholder 1">
            <a:extLst>
              <a:ext uri="{FF2B5EF4-FFF2-40B4-BE49-F238E27FC236}">
                <a16:creationId xmlns="" xmlns:p14="http://schemas.microsoft.com/office/powerpoint/2010/main" xmlns:p15="http://schemas.microsoft.com/office/powerpoint/2012/main"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14" name="Datumsplatzhalter 3"/>
          <p:cNvSpPr>
            <a:spLocks noGrp="1"/>
          </p:cNvSpPr>
          <p:nvPr>
            <p:ph type="dt" sz="half" idx="11"/>
          </p:nvPr>
        </p:nvSpPr>
        <p:spPr>
          <a:xfrm>
            <a:off x="1443985" y="6452883"/>
            <a:ext cx="813440" cy="224458"/>
          </a:xfrm>
        </p:spPr>
        <p:txBody>
          <a:bodyPr/>
          <a:lstStyle/>
          <a:p>
            <a:fld id="{99B71822-E8DD-44C0-862D-0A6711031570}" type="datetime4">
              <a:rPr lang="en-US" smtClean="0"/>
              <a:t>November 13,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sp>
        <p:nvSpPr>
          <p:cNvPr id="8" name="Textplatzhalter 6"/>
          <p:cNvSpPr>
            <a:spLocks noGrp="1"/>
          </p:cNvSpPr>
          <p:nvPr>
            <p:ph type="body" sz="quarter" idx="16" hasCustomPrompt="1"/>
          </p:nvPr>
        </p:nvSpPr>
        <p:spPr>
          <a:xfrm>
            <a:off x="542925" y="4904883"/>
            <a:ext cx="8058150" cy="1188000"/>
          </a:xfrm>
          <a:solidFill>
            <a:schemeClr val="tx2">
              <a:lumMod val="20000"/>
              <a:lumOff val="80000"/>
            </a:schemeClr>
          </a:solidFill>
        </p:spPr>
        <p:txBody>
          <a:bodyPr anchor="ctr"/>
          <a:lstStyle>
            <a:lvl1pPr marL="0" indent="0" algn="ctr">
              <a:buNone/>
              <a:defRPr b="1"/>
            </a:lvl1pPr>
            <a:lvl2pPr algn="ctr">
              <a:defRPr/>
            </a:lvl2pPr>
            <a:lvl3pPr algn="ctr">
              <a:defRPr/>
            </a:lvl3pPr>
            <a:lvl4pPr algn="ctr">
              <a:defRPr/>
            </a:lvl4pPr>
            <a:lvl5pPr algn="ctr">
              <a:defRPr/>
            </a:lvl5pPr>
          </a:lstStyle>
          <a:p>
            <a:pPr lvl="0"/>
            <a:r>
              <a:rPr lang="de-DE"/>
              <a:t>Summary / Conclusion</a:t>
            </a:r>
          </a:p>
        </p:txBody>
      </p:sp>
      <p:sp>
        <p:nvSpPr>
          <p:cNvPr id="12" name="Inhaltsplatzhalter 3"/>
          <p:cNvSpPr>
            <a:spLocks noGrp="1"/>
          </p:cNvSpPr>
          <p:nvPr>
            <p:ph sz="quarter" idx="18" hasCustomPrompt="1"/>
          </p:nvPr>
        </p:nvSpPr>
        <p:spPr>
          <a:xfrm rot="10800000">
            <a:off x="541575" y="4892809"/>
            <a:ext cx="8059500" cy="7200"/>
          </a:xfrm>
          <a:prstGeom prst="rect">
            <a:avLst/>
          </a:prstGeom>
          <a:solidFill>
            <a:schemeClr val="accent1"/>
          </a:solidFill>
        </p:spPr>
        <p:txBody>
          <a:bodyPr/>
          <a:lstStyle>
            <a:lvl1pPr marL="0" indent="0">
              <a:buNone/>
              <a:defRPr/>
            </a:lvl1pPr>
          </a:lstStyle>
          <a:p>
            <a:pPr lvl="0"/>
            <a:r>
              <a:rPr lang="de-DE"/>
              <a:t> </a:t>
            </a:r>
            <a:endParaRPr lang="en-US"/>
          </a:p>
        </p:txBody>
      </p:sp>
      <p:sp>
        <p:nvSpPr>
          <p:cNvPr id="4" name="Inhaltsplatzhalter 3"/>
          <p:cNvSpPr>
            <a:spLocks noGrp="1"/>
          </p:cNvSpPr>
          <p:nvPr>
            <p:ph sz="quarter" idx="17" hasCustomPrompt="1"/>
          </p:nvPr>
        </p:nvSpPr>
        <p:spPr>
          <a:xfrm rot="10800000">
            <a:off x="4471550" y="4896409"/>
            <a:ext cx="199550" cy="133842"/>
          </a:xfrm>
          <a:prstGeom prst="triangle">
            <a:avLst/>
          </a:prstGeom>
          <a:solidFill>
            <a:schemeClr val="accent1"/>
          </a:solidFill>
        </p:spPr>
        <p:txBody>
          <a:bodyPr/>
          <a:lstStyle>
            <a:lvl1pPr marL="0" indent="0">
              <a:buNone/>
              <a:defRPr/>
            </a:lvl1pPr>
          </a:lstStyle>
          <a:p>
            <a:pPr lvl="0"/>
            <a:r>
              <a:rPr lang="de-DE"/>
              <a:t> </a:t>
            </a:r>
            <a:endParaRPr lang="en-US"/>
          </a:p>
        </p:txBody>
      </p:sp>
      <p:sp>
        <p:nvSpPr>
          <p:cNvPr id="10" name="Inhaltsplatzhalter 3"/>
          <p:cNvSpPr>
            <a:spLocks noGrp="1"/>
          </p:cNvSpPr>
          <p:nvPr>
            <p:ph sz="quarter" idx="19" hasCustomPrompt="1"/>
          </p:nvPr>
        </p:nvSpPr>
        <p:spPr>
          <a:xfrm rot="16200000">
            <a:off x="4976775" y="2935339"/>
            <a:ext cx="3193200" cy="5400"/>
          </a:xfrm>
          <a:prstGeom prst="rect">
            <a:avLst/>
          </a:prstGeom>
          <a:solidFill>
            <a:schemeClr val="accent1"/>
          </a:solidFill>
        </p:spPr>
        <p:txBody>
          <a:bodyPr/>
          <a:lstStyle>
            <a:lvl1pPr marL="0" indent="0">
              <a:buNone/>
              <a:defRPr/>
            </a:lvl1pPr>
          </a:lstStyle>
          <a:p>
            <a:pPr lvl="0"/>
            <a:r>
              <a:rPr lang="de-DE"/>
              <a:t> </a:t>
            </a:r>
            <a:endParaRPr lang="en-US"/>
          </a:p>
        </p:txBody>
      </p:sp>
      <p:sp>
        <p:nvSpPr>
          <p:cNvPr id="11" name="Textplatzhalter 6"/>
          <p:cNvSpPr>
            <a:spLocks noGrp="1"/>
          </p:cNvSpPr>
          <p:nvPr>
            <p:ph type="body" sz="quarter" idx="20" hasCustomPrompt="1"/>
          </p:nvPr>
        </p:nvSpPr>
        <p:spPr>
          <a:xfrm>
            <a:off x="6576075" y="1341439"/>
            <a:ext cx="2025000" cy="3191370"/>
          </a:xfrm>
          <a:solidFill>
            <a:schemeClr val="tx2">
              <a:lumMod val="20000"/>
              <a:lumOff val="80000"/>
            </a:schemeClr>
          </a:solidFill>
        </p:spPr>
        <p:txBody>
          <a:bodyPr/>
          <a:lstStyle>
            <a:lvl1pPr>
              <a:defRPr sz="1050"/>
            </a:lvl1pPr>
            <a:lvl2pPr>
              <a:defRPr sz="900"/>
            </a:lvl2pPr>
            <a:lvl3pPr>
              <a:defRPr sz="825"/>
            </a:lvl3pPr>
            <a:lvl4pPr>
              <a:defRPr sz="788"/>
            </a:lvl4pPr>
            <a:lvl5pPr>
              <a:defRPr sz="788"/>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6" name="Textplatzhalter 6"/>
          <p:cNvSpPr>
            <a:spLocks noGrp="1"/>
          </p:cNvSpPr>
          <p:nvPr>
            <p:ph type="body" sz="quarter" idx="13" hasCustomPrompt="1"/>
          </p:nvPr>
        </p:nvSpPr>
        <p:spPr>
          <a:xfrm>
            <a:off x="542925" y="1341439"/>
            <a:ext cx="5763150" cy="3203444"/>
          </a:xfrm>
          <a:noFill/>
        </p:spPr>
        <p:txBody>
          <a:bodyPr/>
          <a:lstStyle>
            <a:lvl5pPr>
              <a:defRPr/>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Tree>
    <p:extLst>
      <p:ext uri="{BB962C8B-B14F-4D97-AF65-F5344CB8AC3E}">
        <p14:creationId xmlns:p14="http://schemas.microsoft.com/office/powerpoint/2010/main" val="386036253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hoto_and_Content">
    <p:spTree>
      <p:nvGrpSpPr>
        <p:cNvPr id="1" name=""/>
        <p:cNvGrpSpPr/>
        <p:nvPr/>
      </p:nvGrpSpPr>
      <p:grpSpPr>
        <a:xfrm>
          <a:off x="0" y="0"/>
          <a:ext cx="0" cy="0"/>
          <a:chOff x="0" y="0"/>
          <a:chExt cx="0" cy="0"/>
        </a:xfrm>
      </p:grpSpPr>
      <p:sp>
        <p:nvSpPr>
          <p:cNvPr id="7" name="Slide Number Placeholder 6">
            <a:extLst>
              <a:ext uri="{FF2B5EF4-FFF2-40B4-BE49-F238E27FC236}">
                <a16:creationId xmlns="" xmlns:p14="http://schemas.microsoft.com/office/powerpoint/2010/main" xmlns:p15="http://schemas.microsoft.com/office/powerpoint/2012/main"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hasCustomPrompt="1"/>
          </p:nvPr>
        </p:nvSpPr>
        <p:spPr>
          <a:xfrm>
            <a:off x="2276325" y="1341439"/>
            <a:ext cx="6324750" cy="4751386"/>
          </a:xfrm>
          <a:noFill/>
        </p:spPr>
        <p:txBody>
          <a:bodyPr/>
          <a:lstStyle>
            <a:lvl5pPr>
              <a:defRPr/>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itle Placeholder 1">
            <a:extLst>
              <a:ext uri="{FF2B5EF4-FFF2-40B4-BE49-F238E27FC236}">
                <a16:creationId xmlns="" xmlns:p14="http://schemas.microsoft.com/office/powerpoint/2010/main" xmlns:p15="http://schemas.microsoft.com/office/powerpoint/2012/main"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14" name="Datumsplatzhalter 3"/>
          <p:cNvSpPr>
            <a:spLocks noGrp="1"/>
          </p:cNvSpPr>
          <p:nvPr>
            <p:ph type="dt" sz="half" idx="11"/>
          </p:nvPr>
        </p:nvSpPr>
        <p:spPr>
          <a:xfrm>
            <a:off x="1443985" y="6452883"/>
            <a:ext cx="813440" cy="224458"/>
          </a:xfrm>
        </p:spPr>
        <p:txBody>
          <a:bodyPr/>
          <a:lstStyle/>
          <a:p>
            <a:fld id="{E3F5620A-9856-4058-8DD3-411C97A50B2D}" type="datetime4">
              <a:rPr lang="en-US" smtClean="0"/>
              <a:t>November 13,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sp>
        <p:nvSpPr>
          <p:cNvPr id="4" name="Bildplatzhalter 3"/>
          <p:cNvSpPr>
            <a:spLocks noGrp="1"/>
          </p:cNvSpPr>
          <p:nvPr>
            <p:ph type="pic" sz="quarter" idx="16" hasCustomPrompt="1"/>
          </p:nvPr>
        </p:nvSpPr>
        <p:spPr>
          <a:xfrm>
            <a:off x="542925" y="1341439"/>
            <a:ext cx="1620000" cy="4751386"/>
          </a:xfrm>
        </p:spPr>
        <p:txBody>
          <a:bodyPr/>
          <a:lstStyle>
            <a:lvl1pPr marL="0" indent="0">
              <a:buNone/>
              <a:defRPr/>
            </a:lvl1pPr>
          </a:lstStyle>
          <a:p>
            <a:r>
              <a:rPr lang="en-US"/>
              <a:t>Picture</a:t>
            </a:r>
          </a:p>
        </p:txBody>
      </p:sp>
    </p:spTree>
    <p:extLst>
      <p:ext uri="{BB962C8B-B14F-4D97-AF65-F5344CB8AC3E}">
        <p14:creationId xmlns:p14="http://schemas.microsoft.com/office/powerpoint/2010/main" val="138495563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Photo_and_Content">
    <p:spTree>
      <p:nvGrpSpPr>
        <p:cNvPr id="1" name=""/>
        <p:cNvGrpSpPr/>
        <p:nvPr/>
      </p:nvGrpSpPr>
      <p:grpSpPr>
        <a:xfrm>
          <a:off x="0" y="0"/>
          <a:ext cx="0" cy="0"/>
          <a:chOff x="0" y="0"/>
          <a:chExt cx="0" cy="0"/>
        </a:xfrm>
      </p:grpSpPr>
      <p:sp>
        <p:nvSpPr>
          <p:cNvPr id="7" name="Slide Number Placeholder 6">
            <a:extLst>
              <a:ext uri="{FF2B5EF4-FFF2-40B4-BE49-F238E27FC236}">
                <a16:creationId xmlns="" xmlns:p14="http://schemas.microsoft.com/office/powerpoint/2010/main" xmlns:p15="http://schemas.microsoft.com/office/powerpoint/2012/main"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9" name="Textplatzhalter 6"/>
          <p:cNvSpPr>
            <a:spLocks noGrp="1"/>
          </p:cNvSpPr>
          <p:nvPr>
            <p:ph type="body" sz="quarter" idx="13" hasCustomPrompt="1"/>
          </p:nvPr>
        </p:nvSpPr>
        <p:spPr>
          <a:xfrm>
            <a:off x="2276325" y="1341439"/>
            <a:ext cx="6324750" cy="4751386"/>
          </a:xfrm>
          <a:noFill/>
        </p:spPr>
        <p:txBody>
          <a:bodyPr/>
          <a:lstStyle>
            <a:lvl5pPr>
              <a:defRPr/>
            </a:lvl5pPr>
          </a:lstStyle>
          <a:p>
            <a:pPr lvl="0"/>
            <a:r>
              <a:rPr lang="en-US"/>
              <a:t>Click to add text – 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sp>
        <p:nvSpPr>
          <p:cNvPr id="13" name="Title Placeholder 1">
            <a:extLst>
              <a:ext uri="{FF2B5EF4-FFF2-40B4-BE49-F238E27FC236}">
                <a16:creationId xmlns="" xmlns:p14="http://schemas.microsoft.com/office/powerpoint/2010/main" xmlns:p15="http://schemas.microsoft.com/office/powerpoint/2012/main"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14" name="Datumsplatzhalter 3"/>
          <p:cNvSpPr>
            <a:spLocks noGrp="1"/>
          </p:cNvSpPr>
          <p:nvPr>
            <p:ph type="dt" sz="half" idx="11"/>
          </p:nvPr>
        </p:nvSpPr>
        <p:spPr>
          <a:xfrm>
            <a:off x="1443985" y="6452883"/>
            <a:ext cx="813440" cy="224458"/>
          </a:xfrm>
        </p:spPr>
        <p:txBody>
          <a:bodyPr/>
          <a:lstStyle/>
          <a:p>
            <a:fld id="{4A521CDC-8881-45B0-A24B-000AB572F7B8}" type="datetime4">
              <a:rPr lang="en-US" smtClean="0"/>
              <a:t>November 13,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pic>
        <p:nvPicPr>
          <p:cNvPr id="8" name="Bildplatzhalter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2925" y="1341439"/>
            <a:ext cx="1620000" cy="4751386"/>
          </a:xfrm>
          <a:prstGeom prst="rect">
            <a:avLst/>
          </a:prstGeom>
        </p:spPr>
      </p:pic>
    </p:spTree>
    <p:extLst>
      <p:ext uri="{BB962C8B-B14F-4D97-AF65-F5344CB8AC3E}">
        <p14:creationId xmlns:p14="http://schemas.microsoft.com/office/powerpoint/2010/main" val="210235261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ntent_and_3_Objects">
    <p:spTree>
      <p:nvGrpSpPr>
        <p:cNvPr id="1" name=""/>
        <p:cNvGrpSpPr/>
        <p:nvPr/>
      </p:nvGrpSpPr>
      <p:grpSpPr>
        <a:xfrm>
          <a:off x="0" y="0"/>
          <a:ext cx="0" cy="0"/>
          <a:chOff x="0" y="0"/>
          <a:chExt cx="0" cy="0"/>
        </a:xfrm>
      </p:grpSpPr>
      <p:sp>
        <p:nvSpPr>
          <p:cNvPr id="7" name="Slide Number Placeholder 6">
            <a:extLst>
              <a:ext uri="{FF2B5EF4-FFF2-40B4-BE49-F238E27FC236}">
                <a16:creationId xmlns="" xmlns:p14="http://schemas.microsoft.com/office/powerpoint/2010/main" xmlns:p15="http://schemas.microsoft.com/office/powerpoint/2012/main"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8" name="Content Placeholder 7">
            <a:extLst>
              <a:ext uri="{FF2B5EF4-FFF2-40B4-BE49-F238E27FC236}">
                <a16:creationId xmlns="" xmlns:p14="http://schemas.microsoft.com/office/powerpoint/2010/main" xmlns:p15="http://schemas.microsoft.com/office/powerpoint/2012/main" xmlns:a16="http://schemas.microsoft.com/office/drawing/2014/main" id="{2E148F39-5794-2E49-975C-B3D0F4CE7706}"/>
              </a:ext>
            </a:extLst>
          </p:cNvPr>
          <p:cNvSpPr>
            <a:spLocks noGrp="1"/>
          </p:cNvSpPr>
          <p:nvPr>
            <p:ph sz="quarter" idx="14"/>
          </p:nvPr>
        </p:nvSpPr>
        <p:spPr>
          <a:xfrm>
            <a:off x="547607" y="2906039"/>
            <a:ext cx="2505600" cy="3186787"/>
          </a:xfrm>
        </p:spPr>
        <p:txBody>
          <a:bodyPr/>
          <a:lstStyle>
            <a:lvl1pPr marL="0" indent="0">
              <a:buNone/>
              <a:defRPr sz="825"/>
            </a:lvl1pPr>
          </a:lstStyle>
          <a:p>
            <a:pPr lvl="0"/>
            <a:endParaRPr lang="en-US"/>
          </a:p>
        </p:txBody>
      </p:sp>
      <p:sp>
        <p:nvSpPr>
          <p:cNvPr id="9" name="Textplatzhalter 6"/>
          <p:cNvSpPr>
            <a:spLocks noGrp="1"/>
          </p:cNvSpPr>
          <p:nvPr>
            <p:ph type="body" sz="quarter" idx="13" hasCustomPrompt="1"/>
          </p:nvPr>
        </p:nvSpPr>
        <p:spPr>
          <a:xfrm>
            <a:off x="542925" y="1341439"/>
            <a:ext cx="8058150" cy="1204541"/>
          </a:xfrm>
          <a:noFill/>
        </p:spPr>
        <p:txBody>
          <a:bodyPr/>
          <a:lstStyle>
            <a:lvl5pPr>
              <a:defRPr/>
            </a:lvl5pPr>
          </a:lstStyle>
          <a:p>
            <a:pPr lvl="0"/>
            <a:r>
              <a:rPr lang="en-US"/>
              <a:t>Click to add text – first level</a:t>
            </a:r>
          </a:p>
          <a:p>
            <a:pPr lvl="1"/>
            <a:r>
              <a:rPr lang="en-US"/>
              <a:t>Second level</a:t>
            </a:r>
          </a:p>
          <a:p>
            <a:pPr lvl="2"/>
            <a:r>
              <a:rPr lang="en-US"/>
              <a:t>Third level</a:t>
            </a:r>
          </a:p>
        </p:txBody>
      </p:sp>
      <p:sp>
        <p:nvSpPr>
          <p:cNvPr id="13" name="Title Placeholder 1">
            <a:extLst>
              <a:ext uri="{FF2B5EF4-FFF2-40B4-BE49-F238E27FC236}">
                <a16:creationId xmlns="" xmlns:p14="http://schemas.microsoft.com/office/powerpoint/2010/main" xmlns:p15="http://schemas.microsoft.com/office/powerpoint/2012/main"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14" name="Datumsplatzhalter 3"/>
          <p:cNvSpPr>
            <a:spLocks noGrp="1"/>
          </p:cNvSpPr>
          <p:nvPr>
            <p:ph type="dt" sz="half" idx="11"/>
          </p:nvPr>
        </p:nvSpPr>
        <p:spPr>
          <a:xfrm>
            <a:off x="1443985" y="6452883"/>
            <a:ext cx="813440" cy="224458"/>
          </a:xfrm>
        </p:spPr>
        <p:txBody>
          <a:bodyPr/>
          <a:lstStyle/>
          <a:p>
            <a:fld id="{94C608F0-0C77-4623-A41F-05297CA59F03}" type="datetime4">
              <a:rPr lang="en-US" smtClean="0"/>
              <a:t>November 13,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sp>
        <p:nvSpPr>
          <p:cNvPr id="12" name="Content Placeholder 7">
            <a:extLst>
              <a:ext uri="{FF2B5EF4-FFF2-40B4-BE49-F238E27FC236}">
                <a16:creationId xmlns="" xmlns:p14="http://schemas.microsoft.com/office/powerpoint/2010/main" xmlns:p15="http://schemas.microsoft.com/office/powerpoint/2012/main" xmlns:a16="http://schemas.microsoft.com/office/drawing/2014/main" id="{2E148F39-5794-2E49-975C-B3D0F4CE7706}"/>
              </a:ext>
            </a:extLst>
          </p:cNvPr>
          <p:cNvSpPr>
            <a:spLocks noGrp="1"/>
          </p:cNvSpPr>
          <p:nvPr>
            <p:ph sz="quarter" idx="16"/>
          </p:nvPr>
        </p:nvSpPr>
        <p:spPr>
          <a:xfrm>
            <a:off x="3321541" y="2906039"/>
            <a:ext cx="2505600" cy="3186787"/>
          </a:xfrm>
        </p:spPr>
        <p:txBody>
          <a:bodyPr/>
          <a:lstStyle>
            <a:lvl1pPr marL="0" indent="0">
              <a:buNone/>
              <a:defRPr sz="825"/>
            </a:lvl1pPr>
          </a:lstStyle>
          <a:p>
            <a:pPr lvl="0"/>
            <a:endParaRPr lang="en-US"/>
          </a:p>
        </p:txBody>
      </p:sp>
      <p:sp>
        <p:nvSpPr>
          <p:cNvPr id="26" name="Content Placeholder 7">
            <a:extLst>
              <a:ext uri="{FF2B5EF4-FFF2-40B4-BE49-F238E27FC236}">
                <a16:creationId xmlns="" xmlns:p14="http://schemas.microsoft.com/office/powerpoint/2010/main" xmlns:p15="http://schemas.microsoft.com/office/powerpoint/2012/main" xmlns:a16="http://schemas.microsoft.com/office/drawing/2014/main" id="{2E148F39-5794-2E49-975C-B3D0F4CE7706}"/>
              </a:ext>
            </a:extLst>
          </p:cNvPr>
          <p:cNvSpPr>
            <a:spLocks noGrp="1"/>
          </p:cNvSpPr>
          <p:nvPr>
            <p:ph sz="quarter" idx="18"/>
          </p:nvPr>
        </p:nvSpPr>
        <p:spPr>
          <a:xfrm>
            <a:off x="6095475" y="2906039"/>
            <a:ext cx="2505600" cy="3186787"/>
          </a:xfrm>
        </p:spPr>
        <p:txBody>
          <a:bodyPr/>
          <a:lstStyle>
            <a:lvl1pPr marL="0" indent="0">
              <a:buNone/>
              <a:defRPr sz="825"/>
            </a:lvl1pPr>
          </a:lstStyle>
          <a:p>
            <a:pPr lvl="0"/>
            <a:endParaRPr lang="en-US"/>
          </a:p>
        </p:txBody>
      </p:sp>
    </p:spTree>
    <p:extLst>
      <p:ext uri="{BB962C8B-B14F-4D97-AF65-F5344CB8AC3E}">
        <p14:creationId xmlns:p14="http://schemas.microsoft.com/office/powerpoint/2010/main" val="364010588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ontent_and_4_Objects">
    <p:spTree>
      <p:nvGrpSpPr>
        <p:cNvPr id="1" name=""/>
        <p:cNvGrpSpPr/>
        <p:nvPr/>
      </p:nvGrpSpPr>
      <p:grpSpPr>
        <a:xfrm>
          <a:off x="0" y="0"/>
          <a:ext cx="0" cy="0"/>
          <a:chOff x="0" y="0"/>
          <a:chExt cx="0" cy="0"/>
        </a:xfrm>
      </p:grpSpPr>
      <p:sp>
        <p:nvSpPr>
          <p:cNvPr id="7" name="Slide Number Placeholder 6">
            <a:extLst>
              <a:ext uri="{FF2B5EF4-FFF2-40B4-BE49-F238E27FC236}">
                <a16:creationId xmlns="" xmlns:p14="http://schemas.microsoft.com/office/powerpoint/2010/main" xmlns:p15="http://schemas.microsoft.com/office/powerpoint/2012/main" xmlns:a16="http://schemas.microsoft.com/office/drawing/2014/main" id="{A560FB31-34EB-4645-816D-E32FA3E895DE}"/>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8" name="Content Placeholder 7">
            <a:extLst>
              <a:ext uri="{FF2B5EF4-FFF2-40B4-BE49-F238E27FC236}">
                <a16:creationId xmlns="" xmlns:p14="http://schemas.microsoft.com/office/powerpoint/2010/main" xmlns:p15="http://schemas.microsoft.com/office/powerpoint/2012/main" xmlns:a16="http://schemas.microsoft.com/office/drawing/2014/main" id="{2E148F39-5794-2E49-975C-B3D0F4CE7706}"/>
              </a:ext>
            </a:extLst>
          </p:cNvPr>
          <p:cNvSpPr>
            <a:spLocks noGrp="1"/>
          </p:cNvSpPr>
          <p:nvPr>
            <p:ph sz="quarter" idx="14"/>
          </p:nvPr>
        </p:nvSpPr>
        <p:spPr>
          <a:xfrm>
            <a:off x="547607" y="2906039"/>
            <a:ext cx="1811700" cy="3186787"/>
          </a:xfrm>
        </p:spPr>
        <p:txBody>
          <a:bodyPr/>
          <a:lstStyle>
            <a:lvl1pPr marL="0" indent="0">
              <a:buNone/>
              <a:defRPr sz="825"/>
            </a:lvl1pPr>
          </a:lstStyle>
          <a:p>
            <a:pPr lvl="0"/>
            <a:endParaRPr lang="en-US"/>
          </a:p>
        </p:txBody>
      </p:sp>
      <p:sp>
        <p:nvSpPr>
          <p:cNvPr id="9" name="Textplatzhalter 6"/>
          <p:cNvSpPr>
            <a:spLocks noGrp="1"/>
          </p:cNvSpPr>
          <p:nvPr>
            <p:ph type="body" sz="quarter" idx="13" hasCustomPrompt="1"/>
          </p:nvPr>
        </p:nvSpPr>
        <p:spPr>
          <a:xfrm>
            <a:off x="542925" y="1341439"/>
            <a:ext cx="8058150" cy="1204541"/>
          </a:xfrm>
          <a:noFill/>
        </p:spPr>
        <p:txBody>
          <a:bodyPr/>
          <a:lstStyle>
            <a:lvl1pPr>
              <a:defRPr/>
            </a:lvl1pPr>
            <a:lvl5pPr>
              <a:defRPr/>
            </a:lvl5pPr>
          </a:lstStyle>
          <a:p>
            <a:pPr lvl="0"/>
            <a:r>
              <a:rPr lang="en-US"/>
              <a:t>Click to add text – first level</a:t>
            </a:r>
          </a:p>
          <a:p>
            <a:pPr lvl="1"/>
            <a:r>
              <a:rPr lang="en-US"/>
              <a:t>Second level</a:t>
            </a:r>
          </a:p>
          <a:p>
            <a:pPr lvl="2"/>
            <a:r>
              <a:rPr lang="en-US"/>
              <a:t>Third level</a:t>
            </a:r>
          </a:p>
        </p:txBody>
      </p:sp>
      <p:sp>
        <p:nvSpPr>
          <p:cNvPr id="13" name="Title Placeholder 1">
            <a:extLst>
              <a:ext uri="{FF2B5EF4-FFF2-40B4-BE49-F238E27FC236}">
                <a16:creationId xmlns="" xmlns:p14="http://schemas.microsoft.com/office/powerpoint/2010/main" xmlns:p15="http://schemas.microsoft.com/office/powerpoint/2012/main"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endParaRPr lang="en-US"/>
          </a:p>
        </p:txBody>
      </p:sp>
      <p:sp>
        <p:nvSpPr>
          <p:cNvPr id="14" name="Datumsplatzhalter 3"/>
          <p:cNvSpPr>
            <a:spLocks noGrp="1"/>
          </p:cNvSpPr>
          <p:nvPr>
            <p:ph type="dt" sz="half" idx="11"/>
          </p:nvPr>
        </p:nvSpPr>
        <p:spPr>
          <a:xfrm>
            <a:off x="1443985" y="6452883"/>
            <a:ext cx="813440" cy="224458"/>
          </a:xfrm>
        </p:spPr>
        <p:txBody>
          <a:bodyPr/>
          <a:lstStyle/>
          <a:p>
            <a:fld id="{8189259A-DB7B-4BAC-8125-79B801C5527B}" type="datetime4">
              <a:rPr lang="en-US" smtClean="0"/>
              <a:t>November 13, 2019</a:t>
            </a:fld>
            <a:endParaRPr lang="en-US"/>
          </a:p>
        </p:txBody>
      </p:sp>
      <p:sp>
        <p:nvSpPr>
          <p:cNvPr id="15" name="Fußzeilenplatzhalter 4"/>
          <p:cNvSpPr>
            <a:spLocks noGrp="1"/>
          </p:cNvSpPr>
          <p:nvPr>
            <p:ph type="ftr" sz="quarter" idx="15"/>
          </p:nvPr>
        </p:nvSpPr>
        <p:spPr>
          <a:xfrm>
            <a:off x="2257425" y="6452883"/>
            <a:ext cx="2552105" cy="224458"/>
          </a:xfrm>
        </p:spPr>
        <p:txBody>
          <a:bodyPr/>
          <a:lstStyle/>
          <a:p>
            <a:endParaRPr lang="en-US"/>
          </a:p>
        </p:txBody>
      </p:sp>
      <p:sp>
        <p:nvSpPr>
          <p:cNvPr id="12" name="Content Placeholder 7">
            <a:extLst>
              <a:ext uri="{FF2B5EF4-FFF2-40B4-BE49-F238E27FC236}">
                <a16:creationId xmlns="" xmlns:p14="http://schemas.microsoft.com/office/powerpoint/2010/main" xmlns:p15="http://schemas.microsoft.com/office/powerpoint/2012/main" xmlns:a16="http://schemas.microsoft.com/office/drawing/2014/main" id="{2E148F39-5794-2E49-975C-B3D0F4CE7706}"/>
              </a:ext>
            </a:extLst>
          </p:cNvPr>
          <p:cNvSpPr>
            <a:spLocks noGrp="1"/>
          </p:cNvSpPr>
          <p:nvPr>
            <p:ph sz="quarter" idx="16"/>
          </p:nvPr>
        </p:nvSpPr>
        <p:spPr>
          <a:xfrm>
            <a:off x="2628196" y="2906039"/>
            <a:ext cx="1811700" cy="3186787"/>
          </a:xfrm>
        </p:spPr>
        <p:txBody>
          <a:bodyPr/>
          <a:lstStyle>
            <a:lvl1pPr marL="0" indent="0">
              <a:buNone/>
              <a:defRPr sz="825"/>
            </a:lvl1pPr>
          </a:lstStyle>
          <a:p>
            <a:pPr lvl="0"/>
            <a:endParaRPr lang="en-US"/>
          </a:p>
        </p:txBody>
      </p:sp>
      <p:sp>
        <p:nvSpPr>
          <p:cNvPr id="25" name="Content Placeholder 7">
            <a:extLst>
              <a:ext uri="{FF2B5EF4-FFF2-40B4-BE49-F238E27FC236}">
                <a16:creationId xmlns="" xmlns:p14="http://schemas.microsoft.com/office/powerpoint/2010/main" xmlns:p15="http://schemas.microsoft.com/office/powerpoint/2012/main" xmlns:a16="http://schemas.microsoft.com/office/drawing/2014/main" id="{2E148F39-5794-2E49-975C-B3D0F4CE7706}"/>
              </a:ext>
            </a:extLst>
          </p:cNvPr>
          <p:cNvSpPr>
            <a:spLocks noGrp="1"/>
          </p:cNvSpPr>
          <p:nvPr>
            <p:ph sz="quarter" idx="17"/>
          </p:nvPr>
        </p:nvSpPr>
        <p:spPr>
          <a:xfrm>
            <a:off x="4708785" y="2906039"/>
            <a:ext cx="1811700" cy="3186787"/>
          </a:xfrm>
        </p:spPr>
        <p:txBody>
          <a:bodyPr/>
          <a:lstStyle>
            <a:lvl1pPr marL="0" indent="0">
              <a:buNone/>
              <a:defRPr sz="825"/>
            </a:lvl1pPr>
          </a:lstStyle>
          <a:p>
            <a:pPr lvl="0"/>
            <a:endParaRPr lang="en-US"/>
          </a:p>
        </p:txBody>
      </p:sp>
      <p:sp>
        <p:nvSpPr>
          <p:cNvPr id="26" name="Content Placeholder 7">
            <a:extLst>
              <a:ext uri="{FF2B5EF4-FFF2-40B4-BE49-F238E27FC236}">
                <a16:creationId xmlns="" xmlns:p14="http://schemas.microsoft.com/office/powerpoint/2010/main" xmlns:p15="http://schemas.microsoft.com/office/powerpoint/2012/main" xmlns:a16="http://schemas.microsoft.com/office/drawing/2014/main" id="{2E148F39-5794-2E49-975C-B3D0F4CE7706}"/>
              </a:ext>
            </a:extLst>
          </p:cNvPr>
          <p:cNvSpPr>
            <a:spLocks noGrp="1"/>
          </p:cNvSpPr>
          <p:nvPr>
            <p:ph sz="quarter" idx="18"/>
          </p:nvPr>
        </p:nvSpPr>
        <p:spPr>
          <a:xfrm>
            <a:off x="6789375" y="2906039"/>
            <a:ext cx="1811700" cy="3186787"/>
          </a:xfrm>
        </p:spPr>
        <p:txBody>
          <a:bodyPr/>
          <a:lstStyle>
            <a:lvl1pPr marL="0" indent="0">
              <a:buNone/>
              <a:defRPr sz="825"/>
            </a:lvl1pPr>
          </a:lstStyle>
          <a:p>
            <a:pPr lvl="0"/>
            <a:endParaRPr lang="en-US"/>
          </a:p>
        </p:txBody>
      </p:sp>
    </p:spTree>
    <p:extLst>
      <p:ext uri="{BB962C8B-B14F-4D97-AF65-F5344CB8AC3E}">
        <p14:creationId xmlns:p14="http://schemas.microsoft.com/office/powerpoint/2010/main" val="15193266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hoto Strip 02">
    <p:spTree>
      <p:nvGrpSpPr>
        <p:cNvPr id="1" name=""/>
        <p:cNvGrpSpPr/>
        <p:nvPr/>
      </p:nvGrpSpPr>
      <p:grpSpPr>
        <a:xfrm>
          <a:off x="0" y="0"/>
          <a:ext cx="0" cy="0"/>
          <a:chOff x="0" y="0"/>
          <a:chExt cx="0" cy="0"/>
        </a:xfrm>
      </p:grpSpPr>
      <p:sp>
        <p:nvSpPr>
          <p:cNvPr id="26" name="Right Triangle 25">
            <a:extLst>
              <a:ext uri="{FF2B5EF4-FFF2-40B4-BE49-F238E27FC236}">
                <a16:creationId xmlns="" xmlns:p14="http://schemas.microsoft.com/office/powerpoint/2010/main" xmlns:p15="http://schemas.microsoft.com/office/powerpoint/2012/main" xmlns:a16="http://schemas.microsoft.com/office/drawing/2014/main" id="{426512CD-EC76-B640-BF1B-019BC4272131}"/>
              </a:ext>
            </a:extLst>
          </p:cNvPr>
          <p:cNvSpPr/>
          <p:nvPr userDrawn="1"/>
        </p:nvSpPr>
        <p:spPr>
          <a:xfrm rot="5400000">
            <a:off x="-4" y="2068007"/>
            <a:ext cx="3433891" cy="343389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p14="http://schemas.microsoft.com/office/powerpoint/2010/main" xmlns:p15="http://schemas.microsoft.com/office/powerpoint/2012/main" xmlns:a16="http://schemas.microsoft.com/office/drawing/2014/main" id="{7F95A99E-235E-9C49-84E0-77800CC13324}"/>
              </a:ext>
            </a:extLst>
          </p:cNvPr>
          <p:cNvSpPr/>
          <p:nvPr userDrawn="1"/>
        </p:nvSpPr>
        <p:spPr>
          <a:xfrm>
            <a:off x="0" y="1613646"/>
            <a:ext cx="9144000" cy="457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p14="http://schemas.microsoft.com/office/powerpoint/2010/main" xmlns:p15="http://schemas.microsoft.com/office/powerpoint/2012/main" xmlns:a16="http://schemas.microsoft.com/office/drawing/2014/main" id="{D6EF86E8-6BE7-594E-8E0A-0A6D5894D94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0"/>
            <a:ext cx="9143994" cy="1613646"/>
          </a:xfrm>
          <a:prstGeom prst="rect">
            <a:avLst/>
          </a:prstGeom>
        </p:spPr>
      </p:pic>
      <p:sp>
        <p:nvSpPr>
          <p:cNvPr id="25" name="Right Triangle 24">
            <a:extLst>
              <a:ext uri="{FF2B5EF4-FFF2-40B4-BE49-F238E27FC236}">
                <a16:creationId xmlns="" xmlns:p14="http://schemas.microsoft.com/office/powerpoint/2010/main" xmlns:p15="http://schemas.microsoft.com/office/powerpoint/2012/main" xmlns:a16="http://schemas.microsoft.com/office/drawing/2014/main" id="{4A4A05AB-A5E8-1841-948A-68BA6F6ED1F2}"/>
              </a:ext>
            </a:extLst>
          </p:cNvPr>
          <p:cNvSpPr/>
          <p:nvPr userDrawn="1"/>
        </p:nvSpPr>
        <p:spPr>
          <a:xfrm rot="16200000">
            <a:off x="6962258" y="4690871"/>
            <a:ext cx="2181741" cy="2181741"/>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 xmlns:p14="http://schemas.microsoft.com/office/powerpoint/2010/main" xmlns:p15="http://schemas.microsoft.com/office/powerpoint/2012/main" xmlns:a16="http://schemas.microsoft.com/office/drawing/2014/main" id="{67445503-ED37-2943-A1F2-B683B86B045D}"/>
              </a:ext>
            </a:extLst>
          </p:cNvPr>
          <p:cNvGrpSpPr/>
          <p:nvPr userDrawn="1"/>
        </p:nvGrpSpPr>
        <p:grpSpPr>
          <a:xfrm>
            <a:off x="6918073" y="0"/>
            <a:ext cx="2225927" cy="2068011"/>
            <a:chOff x="4414076" y="1468454"/>
            <a:chExt cx="1476336" cy="1371599"/>
          </a:xfrm>
          <a:solidFill>
            <a:schemeClr val="accent1">
              <a:alpha val="50000"/>
            </a:schemeClr>
          </a:solidFill>
        </p:grpSpPr>
        <p:sp>
          <p:nvSpPr>
            <p:cNvPr id="20" name="Right Triangle 19">
              <a:extLst>
                <a:ext uri="{FF2B5EF4-FFF2-40B4-BE49-F238E27FC236}">
                  <a16:creationId xmlns="" xmlns:p14="http://schemas.microsoft.com/office/powerpoint/2010/main" xmlns:p15="http://schemas.microsoft.com/office/powerpoint/2012/main"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p14="http://schemas.microsoft.com/office/powerpoint/2010/main" xmlns:p15="http://schemas.microsoft.com/office/powerpoint/2012/main"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ight Triangle 13">
            <a:extLst>
              <a:ext uri="{FF2B5EF4-FFF2-40B4-BE49-F238E27FC236}">
                <a16:creationId xmlns="" xmlns:p14="http://schemas.microsoft.com/office/powerpoint/2010/main" xmlns:p15="http://schemas.microsoft.com/office/powerpoint/2012/main" xmlns:a16="http://schemas.microsoft.com/office/drawing/2014/main" id="{5759ACF1-5C49-484A-B1AD-5C4F2F2B982F}"/>
              </a:ext>
            </a:extLst>
          </p:cNvPr>
          <p:cNvSpPr/>
          <p:nvPr userDrawn="1"/>
        </p:nvSpPr>
        <p:spPr>
          <a:xfrm rot="16200000">
            <a:off x="7888637" y="812649"/>
            <a:ext cx="1255362" cy="125536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 xmlns:p14="http://schemas.microsoft.com/office/powerpoint/2010/main" xmlns:p15="http://schemas.microsoft.com/office/powerpoint/2012/main" xmlns:a16="http://schemas.microsoft.com/office/drawing/2014/main" id="{DB4F2491-E38E-3F47-8563-BA56F292AB25}"/>
              </a:ext>
            </a:extLst>
          </p:cNvPr>
          <p:cNvSpPr>
            <a:spLocks noGrp="1"/>
          </p:cNvSpPr>
          <p:nvPr>
            <p:ph type="title" hasCustomPrompt="1"/>
          </p:nvPr>
        </p:nvSpPr>
        <p:spPr>
          <a:xfrm>
            <a:off x="457200" y="2971800"/>
            <a:ext cx="82296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 xmlns:p14="http://schemas.microsoft.com/office/powerpoint/2010/main" xmlns:p15="http://schemas.microsoft.com/office/powerpoint/2012/main" xmlns:a16="http://schemas.microsoft.com/office/drawing/2014/main" id="{8052C5D7-D9F6-D14F-9703-B56B4D26F456}"/>
              </a:ext>
            </a:extLst>
          </p:cNvPr>
          <p:cNvSpPr>
            <a:spLocks noGrp="1"/>
          </p:cNvSpPr>
          <p:nvPr>
            <p:ph type="body" sz="quarter" idx="15" hasCustomPrompt="1"/>
          </p:nvPr>
        </p:nvSpPr>
        <p:spPr>
          <a:xfrm>
            <a:off x="457199" y="4114800"/>
            <a:ext cx="82295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 xmlns:p14="http://schemas.microsoft.com/office/powerpoint/2010/main" xmlns:p15="http://schemas.microsoft.com/office/powerpoint/2012/main" xmlns:a16="http://schemas.microsoft.com/office/drawing/2014/main" id="{3E7DACC8-7A29-854D-B062-D56207377225}"/>
              </a:ext>
            </a:extLst>
          </p:cNvPr>
          <p:cNvGrpSpPr/>
          <p:nvPr userDrawn="1"/>
        </p:nvGrpSpPr>
        <p:grpSpPr>
          <a:xfrm rot="10800000">
            <a:off x="0" y="-5"/>
            <a:ext cx="3311224" cy="2068013"/>
            <a:chOff x="4414076" y="1468455"/>
            <a:chExt cx="2196155" cy="1371600"/>
          </a:xfrm>
          <a:solidFill>
            <a:schemeClr val="accent1">
              <a:alpha val="15000"/>
            </a:schemeClr>
          </a:solidFill>
        </p:grpSpPr>
        <p:sp>
          <p:nvSpPr>
            <p:cNvPr id="23" name="Right Triangle 22">
              <a:extLst>
                <a:ext uri="{FF2B5EF4-FFF2-40B4-BE49-F238E27FC236}">
                  <a16:creationId xmlns="" xmlns:p14="http://schemas.microsoft.com/office/powerpoint/2010/main" xmlns:p15="http://schemas.microsoft.com/office/powerpoint/2012/main"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p14="http://schemas.microsoft.com/office/powerpoint/2010/main" xmlns:p15="http://schemas.microsoft.com/office/powerpoint/2012/main"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388" y="5956259"/>
            <a:ext cx="1695654" cy="736886"/>
          </a:xfrm>
          <a:prstGeom prst="rect">
            <a:avLst/>
          </a:prstGeom>
        </p:spPr>
      </p:pic>
    </p:spTree>
    <p:extLst>
      <p:ext uri="{BB962C8B-B14F-4D97-AF65-F5344CB8AC3E}">
        <p14:creationId xmlns:p14="http://schemas.microsoft.com/office/powerpoint/2010/main" val="54611382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End_Slide">
    <p:spTree>
      <p:nvGrpSpPr>
        <p:cNvPr id="1" name=""/>
        <p:cNvGrpSpPr/>
        <p:nvPr/>
      </p:nvGrpSpPr>
      <p:grpSpPr>
        <a:xfrm>
          <a:off x="0" y="0"/>
          <a:ext cx="0" cy="0"/>
          <a:chOff x="0" y="0"/>
          <a:chExt cx="0" cy="0"/>
        </a:xfrm>
      </p:grpSpPr>
      <p:sp>
        <p:nvSpPr>
          <p:cNvPr id="6" name="Slide Number Placeholder 5">
            <a:extLst>
              <a:ext uri="{FF2B5EF4-FFF2-40B4-BE49-F238E27FC236}">
                <a16:creationId xmlns="" xmlns:p14="http://schemas.microsoft.com/office/powerpoint/2010/main" xmlns:p15="http://schemas.microsoft.com/office/powerpoint/2012/main" xmlns:a16="http://schemas.microsoft.com/office/drawing/2014/main" id="{A57868DF-7565-154B-BA85-DDA6C0174E68}"/>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23" name="Title 1">
            <a:extLst>
              <a:ext uri="{FF2B5EF4-FFF2-40B4-BE49-F238E27FC236}">
                <a16:creationId xmlns="" xmlns:p14="http://schemas.microsoft.com/office/powerpoint/2010/main" xmlns:p15="http://schemas.microsoft.com/office/powerpoint/2012/main" xmlns:a16="http://schemas.microsoft.com/office/drawing/2014/main" id="{BCA9271B-4FD9-3547-8D17-2C913D0D60C6}"/>
              </a:ext>
            </a:extLst>
          </p:cNvPr>
          <p:cNvSpPr txBox="1"/>
          <p:nvPr userDrawn="1"/>
        </p:nvSpPr>
        <p:spPr>
          <a:xfrm>
            <a:off x="547687" y="800100"/>
            <a:ext cx="8053388" cy="206969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s-MX" sz="6000" b="1" i="0" strike="noStrike" cap="none" spc="0" baseline="0">
                <a:solidFill>
                  <a:srgbClr val="0033A0"/>
                </a:solidFill>
                <a:effectLst/>
                <a:latin typeface="Arial"/>
                <a:ea typeface="Arial"/>
                <a:cs typeface="Arial"/>
              </a:rPr>
              <a:t>GRACIAS</a:t>
            </a:r>
          </a:p>
        </p:txBody>
      </p:sp>
      <p:grpSp>
        <p:nvGrpSpPr>
          <p:cNvPr id="15" name="Group 14">
            <a:extLst>
              <a:ext uri="{FF2B5EF4-FFF2-40B4-BE49-F238E27FC236}">
                <a16:creationId xmlns="" xmlns:p14="http://schemas.microsoft.com/office/powerpoint/2010/main" xmlns:p15="http://schemas.microsoft.com/office/powerpoint/2012/main" xmlns:a16="http://schemas.microsoft.com/office/drawing/2014/main" id="{C7B1591C-5D14-3C4D-8129-DACC5A694285}"/>
              </a:ext>
            </a:extLst>
          </p:cNvPr>
          <p:cNvGrpSpPr/>
          <p:nvPr userDrawn="1"/>
        </p:nvGrpSpPr>
        <p:grpSpPr>
          <a:xfrm>
            <a:off x="-8001" y="3436257"/>
            <a:ext cx="9150923" cy="91440"/>
            <a:chOff x="-17791" y="2715749"/>
            <a:chExt cx="12201230" cy="91440"/>
          </a:xfrm>
        </p:grpSpPr>
        <p:sp>
          <p:nvSpPr>
            <p:cNvPr id="16" name="Rectangle 15">
              <a:extLst>
                <a:ext uri="{FF2B5EF4-FFF2-40B4-BE49-F238E27FC236}">
                  <a16:creationId xmlns="" xmlns:p14="http://schemas.microsoft.com/office/powerpoint/2010/main" xmlns:p15="http://schemas.microsoft.com/office/powerpoint/2012/main" xmlns:a16="http://schemas.microsoft.com/office/drawing/2014/main" id="{C0623BE3-C52C-A540-84F1-AFB4D5B53CCD}"/>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 xmlns:p14="http://schemas.microsoft.com/office/powerpoint/2010/main" xmlns:p15="http://schemas.microsoft.com/office/powerpoint/2012/main" xmlns:a16="http://schemas.microsoft.com/office/drawing/2014/main" id="{2DCEBD93-3935-EA43-A05A-083CD59E34F9}"/>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 xmlns:p14="http://schemas.microsoft.com/office/powerpoint/2010/main" xmlns:p15="http://schemas.microsoft.com/office/powerpoint/2012/main" xmlns:a16="http://schemas.microsoft.com/office/drawing/2014/main" id="{2BFFD0A9-47BE-4D44-971F-12F08ED17DC4}"/>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 xmlns:p14="http://schemas.microsoft.com/office/powerpoint/2010/main" xmlns:p15="http://schemas.microsoft.com/office/powerpoint/2012/main" xmlns:a16="http://schemas.microsoft.com/office/drawing/2014/main" id="{74C46D7E-FDD6-AE48-936C-8FAD3693E87E}"/>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4" name="Title 1">
            <a:extLst>
              <a:ext uri="{FF2B5EF4-FFF2-40B4-BE49-F238E27FC236}">
                <a16:creationId xmlns="" xmlns:p14="http://schemas.microsoft.com/office/powerpoint/2010/main" xmlns:p15="http://schemas.microsoft.com/office/powerpoint/2012/main" xmlns:a16="http://schemas.microsoft.com/office/drawing/2014/main" id="{14065076-B2BF-1E44-B1C2-30AC06590F4E}"/>
              </a:ext>
            </a:extLst>
          </p:cNvPr>
          <p:cNvSpPr txBox="1"/>
          <p:nvPr userDrawn="1"/>
        </p:nvSpPr>
        <p:spPr>
          <a:xfrm>
            <a:off x="7308787" y="6338150"/>
            <a:ext cx="1334471"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600" b="1" i="0" strike="noStrike" cap="none" spc="0" baseline="0">
                <a:solidFill>
                  <a:srgbClr val="0033A0"/>
                </a:solidFill>
                <a:effectLst/>
                <a:latin typeface="Arial"/>
                <a:ea typeface="Arial"/>
                <a:cs typeface="Arial"/>
              </a:rPr>
              <a:t>REDEFINIENDO LA</a:t>
            </a:r>
            <a:r>
              <a:rPr lang="es-MX" sz="600" b="1" i="0" strike="noStrike" cap="none" spc="0" baseline="0">
                <a:solidFill>
                  <a:srgbClr val="00A9E0"/>
                </a:solidFill>
                <a:effectLst/>
                <a:latin typeface="Arial"/>
                <a:ea typeface="Arial"/>
                <a:cs typeface="Arial"/>
              </a:rPr>
              <a:t> </a:t>
            </a:r>
            <a:r>
              <a:rPr lang="es-MX" sz="600" b="1" i="0" strike="noStrike" cap="none" spc="0" baseline="0">
                <a:solidFill>
                  <a:srgbClr val="84BD00"/>
                </a:solidFill>
                <a:effectLst/>
                <a:latin typeface="Arial"/>
                <a:ea typeface="Arial"/>
                <a:cs typeface="Arial"/>
              </a:rPr>
              <a:t>SUSTENTABILIDAD</a:t>
            </a:r>
          </a:p>
        </p:txBody>
      </p:sp>
      <p:pic>
        <p:nvPicPr>
          <p:cNvPr id="11" name="Picture 10">
            <a:extLst>
              <a:ext uri="{FF2B5EF4-FFF2-40B4-BE49-F238E27FC236}">
                <a16:creationId xmlns="" xmlns:p14="http://schemas.microsoft.com/office/powerpoint/2010/main" xmlns:p15="http://schemas.microsoft.com/office/powerpoint/2012/main" xmlns:a16="http://schemas.microsoft.com/office/drawing/2014/main" id="{6E3B3401-9AAB-CE48-9258-7869A830F10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5142" y="6313813"/>
            <a:ext cx="870442" cy="342387"/>
          </a:xfrm>
          <a:prstGeom prst="rect">
            <a:avLst/>
          </a:prstGeom>
        </p:spPr>
      </p:pic>
      <p:sp>
        <p:nvSpPr>
          <p:cNvPr id="12" name="Textplatzhalter 10"/>
          <p:cNvSpPr>
            <a:spLocks noGrp="1"/>
          </p:cNvSpPr>
          <p:nvPr>
            <p:ph type="body" sz="quarter" idx="13" hasCustomPrompt="1"/>
          </p:nvPr>
        </p:nvSpPr>
        <p:spPr>
          <a:xfrm>
            <a:off x="547687" y="4094157"/>
            <a:ext cx="8053388" cy="1998669"/>
          </a:xfrm>
          <a:noFill/>
        </p:spPr>
        <p:txBody>
          <a:bodyPr anchor="t"/>
          <a:lstStyle>
            <a:lvl1pPr marL="0" indent="0">
              <a:lnSpc>
                <a:spcPct val="80000"/>
              </a:lnSpc>
              <a:spcBef>
                <a:spcPct val="0"/>
              </a:spcBef>
              <a:spcAft>
                <a:spcPct val="0"/>
              </a:spcAft>
              <a:buNone/>
              <a:defRPr sz="6000" b="1" baseline="0">
                <a:solidFill>
                  <a:schemeClr val="accent4"/>
                </a:solidFill>
              </a:defRPr>
            </a:lvl1pPr>
          </a:lstStyle>
          <a:p>
            <a:pPr lvl="0"/>
            <a:r>
              <a:rPr lang="en-US"/>
              <a:t>CLICK TO EDIT STATEMENT</a:t>
            </a:r>
          </a:p>
        </p:txBody>
      </p:sp>
      <p:sp>
        <p:nvSpPr>
          <p:cNvPr id="13" name="Datumsplatzhalter 3"/>
          <p:cNvSpPr>
            <a:spLocks noGrp="1"/>
          </p:cNvSpPr>
          <p:nvPr>
            <p:ph type="dt" sz="half" idx="11"/>
          </p:nvPr>
        </p:nvSpPr>
        <p:spPr>
          <a:xfrm>
            <a:off x="1443985" y="6452883"/>
            <a:ext cx="813440" cy="224458"/>
          </a:xfrm>
        </p:spPr>
        <p:txBody>
          <a:bodyPr/>
          <a:lstStyle/>
          <a:p>
            <a:fld id="{A84BA68A-ADBD-4FF4-9568-ECD2DF1F6F8E}" type="datetime4">
              <a:rPr lang="en-US" smtClean="0"/>
              <a:t>November 13, 2019</a:t>
            </a:fld>
            <a:endParaRPr lang="en-US"/>
          </a:p>
        </p:txBody>
      </p:sp>
      <p:sp>
        <p:nvSpPr>
          <p:cNvPr id="14" name="Fußzeilenplatzhalter 4"/>
          <p:cNvSpPr>
            <a:spLocks noGrp="1"/>
          </p:cNvSpPr>
          <p:nvPr>
            <p:ph type="ftr" sz="quarter" idx="15"/>
          </p:nvPr>
        </p:nvSpPr>
        <p:spPr>
          <a:xfrm>
            <a:off x="2257425" y="6452883"/>
            <a:ext cx="2552105" cy="224458"/>
          </a:xfrm>
        </p:spPr>
        <p:txBody>
          <a:bodyPr/>
          <a:lstStyle/>
          <a:p>
            <a:endParaRPr lang="en-US"/>
          </a:p>
        </p:txBody>
      </p:sp>
    </p:spTree>
    <p:extLst>
      <p:ext uri="{BB962C8B-B14F-4D97-AF65-F5344CB8AC3E}">
        <p14:creationId xmlns:p14="http://schemas.microsoft.com/office/powerpoint/2010/main" val="42502984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End_Slide">
    <p:spTree>
      <p:nvGrpSpPr>
        <p:cNvPr id="1" name=""/>
        <p:cNvGrpSpPr/>
        <p:nvPr/>
      </p:nvGrpSpPr>
      <p:grpSpPr>
        <a:xfrm>
          <a:off x="0" y="0"/>
          <a:ext cx="0" cy="0"/>
          <a:chOff x="0" y="0"/>
          <a:chExt cx="0" cy="0"/>
        </a:xfrm>
      </p:grpSpPr>
      <p:sp>
        <p:nvSpPr>
          <p:cNvPr id="6" name="Slide Number Placeholder 5">
            <a:extLst>
              <a:ext uri="{FF2B5EF4-FFF2-40B4-BE49-F238E27FC236}">
                <a16:creationId xmlns="" xmlns:p14="http://schemas.microsoft.com/office/powerpoint/2010/main" xmlns:p15="http://schemas.microsoft.com/office/powerpoint/2012/main" xmlns:a16="http://schemas.microsoft.com/office/drawing/2014/main" id="{A57868DF-7565-154B-BA85-DDA6C0174E68}"/>
              </a:ext>
            </a:extLst>
          </p:cNvPr>
          <p:cNvSpPr>
            <a:spLocks noGrp="1"/>
          </p:cNvSpPr>
          <p:nvPr>
            <p:ph type="sldNum" sz="quarter" idx="12"/>
          </p:nvPr>
        </p:nvSpPr>
        <p:spPr/>
        <p:txBody>
          <a:bodyPr/>
          <a:lstStyle/>
          <a:p>
            <a:fld id="{FD4004EA-8FB8-EC40-8790-B86FB6800767}" type="slidenum">
              <a:rPr lang="en-US" smtClean="0"/>
              <a:t>‹#›</a:t>
            </a:fld>
            <a:endParaRPr lang="en-US"/>
          </a:p>
        </p:txBody>
      </p:sp>
      <p:sp>
        <p:nvSpPr>
          <p:cNvPr id="23" name="Title 1">
            <a:extLst>
              <a:ext uri="{FF2B5EF4-FFF2-40B4-BE49-F238E27FC236}">
                <a16:creationId xmlns="" xmlns:p14="http://schemas.microsoft.com/office/powerpoint/2010/main" xmlns:p15="http://schemas.microsoft.com/office/powerpoint/2012/main" xmlns:a16="http://schemas.microsoft.com/office/drawing/2014/main" id="{BCA9271B-4FD9-3547-8D17-2C913D0D60C6}"/>
              </a:ext>
            </a:extLst>
          </p:cNvPr>
          <p:cNvSpPr txBox="1"/>
          <p:nvPr userDrawn="1"/>
        </p:nvSpPr>
        <p:spPr>
          <a:xfrm>
            <a:off x="547687" y="804863"/>
            <a:ext cx="8053388" cy="216322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s-MX" sz="6000" b="1" i="0" strike="noStrike" cap="none" spc="0" baseline="0">
                <a:solidFill>
                  <a:srgbClr val="0033A0"/>
                </a:solidFill>
                <a:effectLst/>
                <a:latin typeface="Arial"/>
                <a:ea typeface="Arial"/>
                <a:cs typeface="Arial"/>
              </a:rPr>
              <a:t>Gracias </a:t>
            </a:r>
            <a:r>
              <a:rPr sz="6000"/>
              <a:t/>
            </a:r>
            <a:br>
              <a:rPr sz="6000"/>
            </a:br>
            <a:r>
              <a:rPr lang="es-MX" sz="6000" b="1" i="0" strike="noStrike" cap="none" spc="0" baseline="0">
                <a:solidFill>
                  <a:srgbClr val="84BD00"/>
                </a:solidFill>
                <a:effectLst/>
                <a:latin typeface="Arial"/>
                <a:ea typeface="Arial"/>
                <a:cs typeface="Arial"/>
              </a:rPr>
              <a:t>por su atención.</a:t>
            </a:r>
          </a:p>
        </p:txBody>
      </p:sp>
      <p:grpSp>
        <p:nvGrpSpPr>
          <p:cNvPr id="12" name="Group 11">
            <a:extLst>
              <a:ext uri="{FF2B5EF4-FFF2-40B4-BE49-F238E27FC236}">
                <a16:creationId xmlns="" xmlns:p14="http://schemas.microsoft.com/office/powerpoint/2010/main" xmlns:p15="http://schemas.microsoft.com/office/powerpoint/2012/main" xmlns:a16="http://schemas.microsoft.com/office/drawing/2014/main" id="{BE61DF24-5239-024F-A9A1-3B0B6B842A52}"/>
              </a:ext>
            </a:extLst>
          </p:cNvPr>
          <p:cNvGrpSpPr/>
          <p:nvPr userDrawn="1"/>
        </p:nvGrpSpPr>
        <p:grpSpPr>
          <a:xfrm>
            <a:off x="-8001" y="3436257"/>
            <a:ext cx="9150923" cy="91440"/>
            <a:chOff x="-17791" y="2715749"/>
            <a:chExt cx="12201230" cy="91440"/>
          </a:xfrm>
        </p:grpSpPr>
        <p:sp>
          <p:nvSpPr>
            <p:cNvPr id="13" name="Rectangle 12">
              <a:extLst>
                <a:ext uri="{FF2B5EF4-FFF2-40B4-BE49-F238E27FC236}">
                  <a16:creationId xmlns="" xmlns:p14="http://schemas.microsoft.com/office/powerpoint/2010/main" xmlns:p15="http://schemas.microsoft.com/office/powerpoint/2012/main" xmlns:a16="http://schemas.microsoft.com/office/drawing/2014/main" id="{65928445-8EE9-EB42-8CC0-E2BB26D01A16}"/>
                </a:ext>
              </a:extLst>
            </p:cNvPr>
            <p:cNvSpPr/>
            <p:nvPr userDrawn="1"/>
          </p:nvSpPr>
          <p:spPr>
            <a:xfrm>
              <a:off x="-17791" y="2715749"/>
              <a:ext cx="31089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 xmlns:p14="http://schemas.microsoft.com/office/powerpoint/2010/main" xmlns:p15="http://schemas.microsoft.com/office/powerpoint/2012/main" xmlns:a16="http://schemas.microsoft.com/office/drawing/2014/main" id="{18BD850D-229C-1B46-8FDA-313FD7C67F06}"/>
                </a:ext>
              </a:extLst>
            </p:cNvPr>
            <p:cNvSpPr/>
            <p:nvPr userDrawn="1"/>
          </p:nvSpPr>
          <p:spPr>
            <a:xfrm>
              <a:off x="3041158" y="2715749"/>
              <a:ext cx="3044952"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 xmlns:p14="http://schemas.microsoft.com/office/powerpoint/2010/main" xmlns:p15="http://schemas.microsoft.com/office/powerpoint/2012/main" xmlns:a16="http://schemas.microsoft.com/office/drawing/2014/main" id="{E45D7651-C3EC-7343-8913-D209E14AAFB3}"/>
                </a:ext>
              </a:extLst>
            </p:cNvPr>
            <p:cNvSpPr/>
            <p:nvPr userDrawn="1"/>
          </p:nvSpPr>
          <p:spPr>
            <a:xfrm>
              <a:off x="9074479" y="2715749"/>
              <a:ext cx="31089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 xmlns:p14="http://schemas.microsoft.com/office/powerpoint/2010/main" xmlns:p15="http://schemas.microsoft.com/office/powerpoint/2012/main" xmlns:a16="http://schemas.microsoft.com/office/drawing/2014/main" id="{F28FFE66-C13A-3F4A-A732-F84C2A64E897}"/>
                </a:ext>
              </a:extLst>
            </p:cNvPr>
            <p:cNvSpPr/>
            <p:nvPr userDrawn="1"/>
          </p:nvSpPr>
          <p:spPr>
            <a:xfrm>
              <a:off x="6086110" y="2715749"/>
              <a:ext cx="304495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 name="Title 1">
            <a:extLst>
              <a:ext uri="{FF2B5EF4-FFF2-40B4-BE49-F238E27FC236}">
                <a16:creationId xmlns="" xmlns:p14="http://schemas.microsoft.com/office/powerpoint/2010/main" xmlns:p15="http://schemas.microsoft.com/office/powerpoint/2012/main" xmlns:a16="http://schemas.microsoft.com/office/drawing/2014/main" id="{7AA8359F-E39A-274C-A9FF-A986D0E459A8}"/>
              </a:ext>
            </a:extLst>
          </p:cNvPr>
          <p:cNvSpPr txBox="1"/>
          <p:nvPr userDrawn="1"/>
        </p:nvSpPr>
        <p:spPr>
          <a:xfrm>
            <a:off x="7308787" y="6338150"/>
            <a:ext cx="1334471"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600" b="1" i="0" strike="noStrike" cap="none" spc="0" baseline="0">
                <a:solidFill>
                  <a:srgbClr val="0033A0"/>
                </a:solidFill>
                <a:effectLst/>
                <a:latin typeface="Arial"/>
                <a:ea typeface="Arial"/>
                <a:cs typeface="Arial"/>
              </a:rPr>
              <a:t>REDEFINIENDO LA</a:t>
            </a:r>
            <a:r>
              <a:rPr lang="es-MX" sz="600" b="1" i="0" strike="noStrike" cap="none" spc="0" baseline="0">
                <a:solidFill>
                  <a:srgbClr val="00A9E0"/>
                </a:solidFill>
                <a:effectLst/>
                <a:latin typeface="Arial"/>
                <a:ea typeface="Arial"/>
                <a:cs typeface="Arial"/>
              </a:rPr>
              <a:t> </a:t>
            </a:r>
            <a:r>
              <a:rPr lang="es-MX" sz="600" b="1" i="0" strike="noStrike" cap="none" spc="0" baseline="0">
                <a:solidFill>
                  <a:srgbClr val="84BD00"/>
                </a:solidFill>
                <a:effectLst/>
                <a:latin typeface="Arial"/>
                <a:ea typeface="Arial"/>
                <a:cs typeface="Arial"/>
              </a:rPr>
              <a:t>SUSTENTABILIDAD</a:t>
            </a:r>
          </a:p>
        </p:txBody>
      </p:sp>
      <p:pic>
        <p:nvPicPr>
          <p:cNvPr id="11" name="Picture 10">
            <a:extLst>
              <a:ext uri="{FF2B5EF4-FFF2-40B4-BE49-F238E27FC236}">
                <a16:creationId xmlns="" xmlns:p14="http://schemas.microsoft.com/office/powerpoint/2010/main" xmlns:p15="http://schemas.microsoft.com/office/powerpoint/2012/main" xmlns:a16="http://schemas.microsoft.com/office/drawing/2014/main" id="{B8D0E4DF-943B-744C-B7AF-671919DE3C2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5142" y="6313813"/>
            <a:ext cx="870442" cy="342387"/>
          </a:xfrm>
          <a:prstGeom prst="rect">
            <a:avLst/>
          </a:prstGeom>
        </p:spPr>
      </p:pic>
      <p:sp>
        <p:nvSpPr>
          <p:cNvPr id="19" name="Datumsplatzhalter 3"/>
          <p:cNvSpPr>
            <a:spLocks noGrp="1"/>
          </p:cNvSpPr>
          <p:nvPr>
            <p:ph type="dt" sz="half" idx="11"/>
          </p:nvPr>
        </p:nvSpPr>
        <p:spPr>
          <a:xfrm>
            <a:off x="1443985" y="6452883"/>
            <a:ext cx="813440" cy="224458"/>
          </a:xfrm>
        </p:spPr>
        <p:txBody>
          <a:bodyPr/>
          <a:lstStyle/>
          <a:p>
            <a:fld id="{EEED88DC-39D2-49B2-8517-3B097E864199}" type="datetime4">
              <a:rPr lang="en-US" smtClean="0"/>
              <a:t>November 13, 2019</a:t>
            </a:fld>
            <a:endParaRPr lang="en-US"/>
          </a:p>
        </p:txBody>
      </p:sp>
      <p:sp>
        <p:nvSpPr>
          <p:cNvPr id="20" name="Fußzeilenplatzhalter 4"/>
          <p:cNvSpPr>
            <a:spLocks noGrp="1"/>
          </p:cNvSpPr>
          <p:nvPr>
            <p:ph type="ftr" sz="quarter" idx="15"/>
          </p:nvPr>
        </p:nvSpPr>
        <p:spPr>
          <a:xfrm>
            <a:off x="2257425" y="6452883"/>
            <a:ext cx="2552105" cy="224458"/>
          </a:xfrm>
        </p:spPr>
        <p:txBody>
          <a:bodyPr/>
          <a:lstStyle/>
          <a:p>
            <a:endParaRPr lang="en-US"/>
          </a:p>
        </p:txBody>
      </p:sp>
      <p:sp>
        <p:nvSpPr>
          <p:cNvPr id="21" name="Textplatzhalter 10"/>
          <p:cNvSpPr>
            <a:spLocks noGrp="1"/>
          </p:cNvSpPr>
          <p:nvPr>
            <p:ph type="body" sz="quarter" idx="13" hasCustomPrompt="1"/>
          </p:nvPr>
        </p:nvSpPr>
        <p:spPr>
          <a:xfrm>
            <a:off x="547687" y="4094157"/>
            <a:ext cx="8053388" cy="1998669"/>
          </a:xfrm>
          <a:noFill/>
        </p:spPr>
        <p:txBody>
          <a:bodyPr anchor="t"/>
          <a:lstStyle>
            <a:lvl1pPr marL="0" indent="0">
              <a:lnSpc>
                <a:spcPct val="80000"/>
              </a:lnSpc>
              <a:spcBef>
                <a:spcPct val="0"/>
              </a:spcBef>
              <a:spcAft>
                <a:spcPct val="0"/>
              </a:spcAft>
              <a:buNone/>
              <a:defRPr sz="6000" b="1" baseline="0">
                <a:solidFill>
                  <a:schemeClr val="accent4"/>
                </a:solidFill>
              </a:defRPr>
            </a:lvl1pPr>
          </a:lstStyle>
          <a:p>
            <a:pPr lvl="0"/>
            <a:r>
              <a:rPr lang="en-US"/>
              <a:t>CLICK TO EDIT STATEMENT</a:t>
            </a:r>
          </a:p>
        </p:txBody>
      </p:sp>
    </p:spTree>
    <p:extLst>
      <p:ext uri="{BB962C8B-B14F-4D97-AF65-F5344CB8AC3E}">
        <p14:creationId xmlns:p14="http://schemas.microsoft.com/office/powerpoint/2010/main" val="207075492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79388" y="179388"/>
            <a:ext cx="8784000" cy="5760000"/>
          </a:xfrm>
        </p:spPr>
        <p:txBody>
          <a:bodyPr/>
          <a:lstStyle>
            <a:lvl1pPr marL="342900" indent="-342900" algn="l" defTabSz="342900" rtl="0" eaLnBrk="1" latinLnBrk="0" hangingPunct="1">
              <a:lnSpc>
                <a:spcPct val="90000"/>
              </a:lnSpc>
              <a:spcBef>
                <a:spcPct val="20000"/>
              </a:spcBef>
              <a:buFont typeface="Arial"/>
              <a:buChar char="•"/>
              <a:defRPr/>
            </a:lvl1pPr>
          </a:lstStyle>
          <a:p>
            <a:pPr marL="457200" indent="-457200" algn="l" defTabSz="457200" rtl="0" eaLnBrk="1" latinLnBrk="0" hangingPunct="1">
              <a:lnSpc>
                <a:spcPct val="90000"/>
              </a:lnSpc>
              <a:spcBef>
                <a:spcPct val="20000"/>
              </a:spcBef>
              <a:buFont typeface="Arial"/>
              <a:buChar char="•"/>
            </a:pPr>
            <a:r>
              <a:rPr lang="en-US"/>
              <a:t>Drag picture to placeholder</a:t>
            </a:r>
            <a:br>
              <a:rPr lang="en-US"/>
            </a:br>
            <a:r>
              <a:rPr lang="en-US"/>
              <a:t>or click icon to add</a:t>
            </a:r>
          </a:p>
        </p:txBody>
      </p:sp>
      <p:sp>
        <p:nvSpPr>
          <p:cNvPr id="5" name="Picture Placeholder 7"/>
          <p:cNvSpPr>
            <a:spLocks noGrp="1"/>
          </p:cNvSpPr>
          <p:nvPr>
            <p:ph type="pic" sz="quarter" idx="13" hasCustomPrompt="1"/>
          </p:nvPr>
        </p:nvSpPr>
        <p:spPr>
          <a:xfrm>
            <a:off x="180001" y="180001"/>
            <a:ext cx="3641725" cy="5760000"/>
          </a:xfrm>
          <a:custGeom>
            <a:avLst/>
            <a:gdLst>
              <a:gd name="connsiteX0" fmla="*/ 0 w 3641725"/>
              <a:gd name="connsiteY0" fmla="*/ 0 h 5978525"/>
              <a:gd name="connsiteX1" fmla="*/ 3641725 w 3641725"/>
              <a:gd name="connsiteY1" fmla="*/ 0 h 5978525"/>
              <a:gd name="connsiteX2" fmla="*/ 3115743 w 3641725"/>
              <a:gd name="connsiteY2" fmla="*/ 5970433 h 5978525"/>
              <a:gd name="connsiteX3" fmla="*/ 0 w 3641725"/>
              <a:gd name="connsiteY3" fmla="*/ 5978525 h 5978525"/>
              <a:gd name="connsiteX4" fmla="*/ 0 w 3641725"/>
              <a:gd name="connsiteY4" fmla="*/ 0 h 597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725" h="5978525">
                <a:moveTo>
                  <a:pt x="0" y="0"/>
                </a:moveTo>
                <a:lnTo>
                  <a:pt x="3641725" y="0"/>
                </a:lnTo>
                <a:lnTo>
                  <a:pt x="3115743" y="5970433"/>
                </a:lnTo>
                <a:lnTo>
                  <a:pt x="0" y="5978525"/>
                </a:lnTo>
                <a:lnTo>
                  <a:pt x="0" y="0"/>
                </a:lnTo>
                <a:close/>
              </a:path>
            </a:pathLst>
          </a:custGeom>
          <a:solidFill>
            <a:schemeClr val="accent1">
              <a:alpha val="85000"/>
            </a:schemeClr>
          </a:solidFill>
          <a:ln>
            <a:noFill/>
          </a:ln>
          <a:effectLst/>
        </p:spPr>
        <p:txBody>
          <a:bodyPr/>
          <a:lstStyle>
            <a:lvl1pPr>
              <a:defRPr sz="1500" baseline="0">
                <a:solidFill>
                  <a:schemeClr val="tx2">
                    <a:alpha val="0"/>
                  </a:schemeClr>
                </a:solidFill>
              </a:defRPr>
            </a:lvl1pPr>
          </a:lstStyle>
          <a:p>
            <a:r>
              <a:rPr lang="en-GB"/>
              <a:t>Drag picture </a:t>
            </a:r>
            <a:br>
              <a:rPr lang="en-GB"/>
            </a:br>
            <a:r>
              <a:rPr lang="en-GB"/>
              <a:t>to placeholder or click icon to add</a:t>
            </a:r>
          </a:p>
        </p:txBody>
      </p:sp>
      <p:sp>
        <p:nvSpPr>
          <p:cNvPr id="3" name="Footer Placeholder 2"/>
          <p:cNvSpPr>
            <a:spLocks noGrp="1"/>
          </p:cNvSpPr>
          <p:nvPr>
            <p:ph type="ftr" sz="quarter" idx="10"/>
          </p:nvPr>
        </p:nvSpPr>
        <p:spPr/>
        <p:txBody>
          <a:bodyPr/>
          <a:lstStyle/>
          <a:p>
            <a:r>
              <a:rPr lang="en-GB"/>
              <a:t>Go to Insert/Header &amp; Footer to adjust</a:t>
            </a:r>
            <a:endParaRPr lang="en-US"/>
          </a:p>
        </p:txBody>
      </p:sp>
      <p:sp>
        <p:nvSpPr>
          <p:cNvPr id="4" name="Slide Number Placeholder 3"/>
          <p:cNvSpPr>
            <a:spLocks noGrp="1"/>
          </p:cNvSpPr>
          <p:nvPr>
            <p:ph type="sldNum" sz="quarter" idx="11"/>
          </p:nvPr>
        </p:nvSpPr>
        <p:spPr/>
        <p:txBody>
          <a:bodyPr/>
          <a:lstStyle/>
          <a:p>
            <a:pPr algn="ctr"/>
            <a:fld id="{8DD765FA-CC63-F54B-96A3-B32CEDCEE495}" type="slidenum">
              <a:rPr lang="en-US" smtClean="0"/>
              <a:pPr algn="ctr"/>
              <a:t>‹#›</a:t>
            </a:fld>
            <a:endParaRPr lang="en-US"/>
          </a:p>
        </p:txBody>
      </p:sp>
      <p:sp>
        <p:nvSpPr>
          <p:cNvPr id="6" name="Title 1"/>
          <p:cNvSpPr>
            <a:spLocks noGrp="1"/>
          </p:cNvSpPr>
          <p:nvPr>
            <p:ph type="title"/>
          </p:nvPr>
        </p:nvSpPr>
        <p:spPr>
          <a:xfrm>
            <a:off x="360000" y="360000"/>
            <a:ext cx="2865000" cy="2081164"/>
          </a:xfrm>
          <a:prstGeom prst="rect">
            <a:avLst/>
          </a:prstGeom>
        </p:spPr>
        <p:txBody>
          <a:bodyPr anchor="t" anchorCtr="0">
            <a:noAutofit/>
          </a:bodyPr>
          <a:lstStyle>
            <a:lvl1pPr marL="0" indent="0" algn="l">
              <a:lnSpc>
                <a:spcPct val="110000"/>
              </a:lnSpc>
              <a:defRPr sz="3000" b="0" i="0" baseline="0">
                <a:solidFill>
                  <a:srgbClr val="FFFFFF"/>
                </a:solidFill>
              </a:defRPr>
            </a:lvl1pPr>
          </a:lstStyle>
          <a:p>
            <a:r>
              <a:rPr lang="en-GB"/>
              <a:t>Click to edit Master title style</a:t>
            </a:r>
            <a:endParaRPr lang="en-US"/>
          </a:p>
        </p:txBody>
      </p:sp>
    </p:spTree>
    <p:extLst>
      <p:ext uri="{BB962C8B-B14F-4D97-AF65-F5344CB8AC3E}">
        <p14:creationId xmlns:p14="http://schemas.microsoft.com/office/powerpoint/2010/main" val="380783062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White Header wWatermark">
    <p:spTree>
      <p:nvGrpSpPr>
        <p:cNvPr id="1" name=""/>
        <p:cNvGrpSpPr/>
        <p:nvPr/>
      </p:nvGrpSpPr>
      <p:grpSpPr>
        <a:xfrm>
          <a:off x="0" y="0"/>
          <a:ext cx="0" cy="0"/>
          <a:chOff x="0" y="0"/>
          <a:chExt cx="0" cy="0"/>
        </a:xfrm>
      </p:grpSpPr>
      <p:pic>
        <p:nvPicPr>
          <p:cNvPr id="3" name="Picture 2">
            <a:extLst>
              <a:ext uri="{FF2B5EF4-FFF2-40B4-BE49-F238E27FC236}">
                <a16:creationId xmlns="" xmlns:p14="http://schemas.microsoft.com/office/powerpoint/2010/main" xmlns:p15="http://schemas.microsoft.com/office/powerpoint/2012/main" xmlns:a16="http://schemas.microsoft.com/office/drawing/2014/main" id="{550C24D8-1B91-E54E-A207-1B29DE3611D3}"/>
              </a:ext>
            </a:extLst>
          </p:cNvPr>
          <p:cNvPicPr>
            <a:picLocks noChangeAspect="1"/>
          </p:cNvPicPr>
          <p:nvPr userDrawn="1"/>
        </p:nvPicPr>
        <p:blipFill>
          <a:blip r:embed="rId2">
            <a:alphaModFix amt="10000"/>
            <a:extLst>
              <a:ext uri="{28A0092B-C50C-407E-A947-70E740481C1C}">
                <a14:useLocalDpi xmlns:a14="http://schemas.microsoft.com/office/drawing/2010/main"/>
              </a:ext>
            </a:extLst>
          </a:blip>
          <a:srcRect r="25207" b="25243"/>
          <a:stretch>
            <a:fillRect/>
          </a:stretch>
        </p:blipFill>
        <p:spPr>
          <a:xfrm>
            <a:off x="5778795" y="3494418"/>
            <a:ext cx="3365205" cy="3363579"/>
          </a:xfrm>
          <a:prstGeom prst="rect">
            <a:avLst/>
          </a:prstGeom>
        </p:spPr>
      </p:pic>
      <p:cxnSp>
        <p:nvCxnSpPr>
          <p:cNvPr id="4" name="Straight Connector 3">
            <a:extLst>
              <a:ext uri="{FF2B5EF4-FFF2-40B4-BE49-F238E27FC236}">
                <a16:creationId xmlns="" xmlns:p14="http://schemas.microsoft.com/office/powerpoint/2010/main" xmlns:p15="http://schemas.microsoft.com/office/powerpoint/2012/main" xmlns:a16="http://schemas.microsoft.com/office/drawing/2014/main" id="{2025739E-1AFB-0849-9DDC-F865EB8754C8}"/>
              </a:ext>
            </a:extLst>
          </p:cNvPr>
          <p:cNvCxnSpPr/>
          <p:nvPr userDrawn="1"/>
        </p:nvCxnSpPr>
        <p:spPr>
          <a:xfrm>
            <a:off x="457200" y="1034716"/>
            <a:ext cx="86868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 xmlns:p14="http://schemas.microsoft.com/office/powerpoint/2010/main" xmlns:p15="http://schemas.microsoft.com/office/powerpoint/2012/main" xmlns:a16="http://schemas.microsoft.com/office/drawing/2014/main" id="{B30E080A-73B6-B44E-8722-39C1A8B86202}"/>
              </a:ext>
            </a:extLst>
          </p:cNvPr>
          <p:cNvSpPr>
            <a:spLocks noGrp="1"/>
          </p:cNvSpPr>
          <p:nvPr>
            <p:ph type="title" hasCustomPrompt="1"/>
          </p:nvPr>
        </p:nvSpPr>
        <p:spPr>
          <a:xfrm>
            <a:off x="457200" y="182880"/>
            <a:ext cx="82296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 xmlns:p14="http://schemas.microsoft.com/office/powerpoint/2010/main" xmlns:p15="http://schemas.microsoft.com/office/powerpoint/2012/main" xmlns:a16="http://schemas.microsoft.com/office/drawing/2014/main" id="{3EBAACCB-CB28-D140-A9C1-1925B5ADBFDC}"/>
              </a:ext>
            </a:extLst>
          </p:cNvPr>
          <p:cNvSpPr>
            <a:spLocks noGrp="1"/>
          </p:cNvSpPr>
          <p:nvPr>
            <p:ph type="subTitle" idx="1" hasCustomPrompt="1"/>
          </p:nvPr>
        </p:nvSpPr>
        <p:spPr>
          <a:xfrm>
            <a:off x="457198" y="1371600"/>
            <a:ext cx="82295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Slide Number Placeholder 8">
            <a:extLst>
              <a:ext uri="{FF2B5EF4-FFF2-40B4-BE49-F238E27FC236}">
                <a16:creationId xmlns="" xmlns:p14="http://schemas.microsoft.com/office/powerpoint/2010/main" xmlns:p15="http://schemas.microsoft.com/office/powerpoint/2012/main" xmlns:a16="http://schemas.microsoft.com/office/drawing/2014/main" id="{88BCF628-DE25-BD4A-8B49-09BA9E6EA6CB}"/>
              </a:ext>
            </a:extLst>
          </p:cNvPr>
          <p:cNvSpPr>
            <a:spLocks noGrp="1"/>
          </p:cNvSpPr>
          <p:nvPr>
            <p:ph type="sldNum" sz="quarter" idx="4"/>
          </p:nvPr>
        </p:nvSpPr>
        <p:spPr>
          <a:xfrm>
            <a:off x="6629400" y="6229025"/>
            <a:ext cx="20574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0" name="Picture 9">
            <a:extLst>
              <a:ext uri="{FF2B5EF4-FFF2-40B4-BE49-F238E27FC236}">
                <a16:creationId xmlns="" xmlns:p14="http://schemas.microsoft.com/office/powerpoint/2010/main" xmlns:p15="http://schemas.microsoft.com/office/powerpoint/2012/main" xmlns:a16="http://schemas.microsoft.com/office/drawing/2014/main" id="{D7C55AF9-578A-3441-B006-3BD322DEFE9B}"/>
              </a:ext>
            </a:extLst>
          </p:cNvPr>
          <p:cNvPicPr>
            <a:picLocks noChangeAspect="1"/>
          </p:cNvPicPr>
          <p:nvPr userDrawn="1"/>
        </p:nvPicPr>
        <p:blipFill>
          <a:blip r:embed="rId3"/>
          <a:stretch>
            <a:fillRect/>
          </a:stretch>
        </p:blipFill>
        <p:spPr>
          <a:xfrm>
            <a:off x="8365307" y="6341737"/>
            <a:ext cx="63500" cy="139700"/>
          </a:xfrm>
          <a:prstGeom prst="rect">
            <a:avLst/>
          </a:prstGeom>
        </p:spPr>
      </p:pic>
    </p:spTree>
    <p:extLst>
      <p:ext uri="{BB962C8B-B14F-4D97-AF65-F5344CB8AC3E}">
        <p14:creationId xmlns:p14="http://schemas.microsoft.com/office/powerpoint/2010/main" val="107117494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Column White Header wWatermark">
    <p:spTree>
      <p:nvGrpSpPr>
        <p:cNvPr id="1" name=""/>
        <p:cNvGrpSpPr/>
        <p:nvPr/>
      </p:nvGrpSpPr>
      <p:grpSpPr>
        <a:xfrm>
          <a:off x="0" y="0"/>
          <a:ext cx="0" cy="0"/>
          <a:chOff x="0" y="0"/>
          <a:chExt cx="0" cy="0"/>
        </a:xfrm>
      </p:grpSpPr>
      <p:pic>
        <p:nvPicPr>
          <p:cNvPr id="3" name="Picture 2">
            <a:extLst>
              <a:ext uri="{FF2B5EF4-FFF2-40B4-BE49-F238E27FC236}">
                <a16:creationId xmlns="" xmlns:p14="http://schemas.microsoft.com/office/powerpoint/2010/main" xmlns:p15="http://schemas.microsoft.com/office/powerpoint/2012/main" xmlns:a16="http://schemas.microsoft.com/office/drawing/2014/main" id="{0301608A-3890-EB4F-9BA9-373EB843A3C0}"/>
              </a:ext>
            </a:extLst>
          </p:cNvPr>
          <p:cNvPicPr>
            <a:picLocks noChangeAspect="1"/>
          </p:cNvPicPr>
          <p:nvPr userDrawn="1"/>
        </p:nvPicPr>
        <p:blipFill>
          <a:blip r:embed="rId2">
            <a:alphaModFix amt="10000"/>
            <a:extLst>
              <a:ext uri="{28A0092B-C50C-407E-A947-70E740481C1C}">
                <a14:useLocalDpi xmlns:a14="http://schemas.microsoft.com/office/drawing/2010/main"/>
              </a:ext>
            </a:extLst>
          </a:blip>
          <a:srcRect r="25207" b="25243"/>
          <a:stretch>
            <a:fillRect/>
          </a:stretch>
        </p:blipFill>
        <p:spPr>
          <a:xfrm>
            <a:off x="5778795" y="3494418"/>
            <a:ext cx="3365205" cy="3363579"/>
          </a:xfrm>
          <a:prstGeom prst="rect">
            <a:avLst/>
          </a:prstGeom>
        </p:spPr>
      </p:pic>
      <p:cxnSp>
        <p:nvCxnSpPr>
          <p:cNvPr id="5" name="Straight Connector 4">
            <a:extLst>
              <a:ext uri="{FF2B5EF4-FFF2-40B4-BE49-F238E27FC236}">
                <a16:creationId xmlns="" xmlns:p14="http://schemas.microsoft.com/office/powerpoint/2010/main" xmlns:p15="http://schemas.microsoft.com/office/powerpoint/2012/main" xmlns:a16="http://schemas.microsoft.com/office/drawing/2014/main" id="{D8387CB6-E8C2-654D-8756-5A87C4FBDB15}"/>
              </a:ext>
            </a:extLst>
          </p:cNvPr>
          <p:cNvCxnSpPr/>
          <p:nvPr userDrawn="1"/>
        </p:nvCxnSpPr>
        <p:spPr>
          <a:xfrm>
            <a:off x="457200" y="1034716"/>
            <a:ext cx="86868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 xmlns:p14="http://schemas.microsoft.com/office/powerpoint/2010/main" xmlns:p15="http://schemas.microsoft.com/office/powerpoint/2012/main" xmlns:a16="http://schemas.microsoft.com/office/drawing/2014/main" id="{B2E5F703-5091-A847-88F4-A8C7A04D1527}"/>
              </a:ext>
            </a:extLst>
          </p:cNvPr>
          <p:cNvSpPr>
            <a:spLocks noGrp="1"/>
          </p:cNvSpPr>
          <p:nvPr>
            <p:ph type="title" hasCustomPrompt="1"/>
          </p:nvPr>
        </p:nvSpPr>
        <p:spPr>
          <a:xfrm>
            <a:off x="457200" y="182880"/>
            <a:ext cx="8229600" cy="685800"/>
          </a:xfrm>
          <a:prstGeom prst="rect">
            <a:avLst/>
          </a:prstGeom>
        </p:spPr>
        <p:txBody>
          <a:bodyPr lIns="0" rIns="0" anchor="ctr"/>
          <a:lstStyle>
            <a:lvl1pPr>
              <a:lnSpc>
                <a:spcPts val="2100"/>
              </a:lnSpc>
              <a:defRPr sz="2100" b="1" i="0">
                <a:solidFill>
                  <a:schemeClr val="accent2"/>
                </a:solidFill>
                <a:latin typeface="Arial" panose="020B0604020202020204" pitchFamily="34" charset="0"/>
                <a:cs typeface="Arial" panose="020B0604020202020204" pitchFamily="34" charset="0"/>
              </a:defRPr>
            </a:lvl1pPr>
          </a:lstStyle>
          <a:p>
            <a:r>
              <a:rPr lang="en-US"/>
              <a:t>CLICK TO EDIT HEADLINE</a:t>
            </a:r>
          </a:p>
        </p:txBody>
      </p:sp>
      <p:sp>
        <p:nvSpPr>
          <p:cNvPr id="8" name="Subtitle 2">
            <a:extLst>
              <a:ext uri="{FF2B5EF4-FFF2-40B4-BE49-F238E27FC236}">
                <a16:creationId xmlns="" xmlns:p14="http://schemas.microsoft.com/office/powerpoint/2010/main" xmlns:p15="http://schemas.microsoft.com/office/powerpoint/2012/main" xmlns:a16="http://schemas.microsoft.com/office/drawing/2014/main" id="{A3F5AF5F-30F7-6C48-9F39-3317310ED8A0}"/>
              </a:ext>
            </a:extLst>
          </p:cNvPr>
          <p:cNvSpPr>
            <a:spLocks noGrp="1"/>
          </p:cNvSpPr>
          <p:nvPr>
            <p:ph type="subTitle" idx="1" hasCustomPrompt="1"/>
          </p:nvPr>
        </p:nvSpPr>
        <p:spPr>
          <a:xfrm>
            <a:off x="457199" y="1371600"/>
            <a:ext cx="4005072"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9" name="Text Placeholder 16">
            <a:extLst>
              <a:ext uri="{FF2B5EF4-FFF2-40B4-BE49-F238E27FC236}">
                <a16:creationId xmlns="" xmlns:p14="http://schemas.microsoft.com/office/powerpoint/2010/main" xmlns:p15="http://schemas.microsoft.com/office/powerpoint/2012/main" xmlns:a16="http://schemas.microsoft.com/office/drawing/2014/main" id="{F4AA09F5-FEE0-E545-8554-DF5A1FA8B2BD}"/>
              </a:ext>
            </a:extLst>
          </p:cNvPr>
          <p:cNvSpPr>
            <a:spLocks noGrp="1"/>
          </p:cNvSpPr>
          <p:nvPr>
            <p:ph type="body" sz="quarter" idx="10" hasCustomPrompt="1"/>
          </p:nvPr>
        </p:nvSpPr>
        <p:spPr>
          <a:xfrm>
            <a:off x="4681731" y="1371600"/>
            <a:ext cx="4005072"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
        <p:nvSpPr>
          <p:cNvPr id="10" name="Slide Number Placeholder 8">
            <a:extLst>
              <a:ext uri="{FF2B5EF4-FFF2-40B4-BE49-F238E27FC236}">
                <a16:creationId xmlns="" xmlns:p14="http://schemas.microsoft.com/office/powerpoint/2010/main" xmlns:p15="http://schemas.microsoft.com/office/powerpoint/2012/main" xmlns:a16="http://schemas.microsoft.com/office/drawing/2014/main" id="{2D42127C-927D-794E-B327-450409200FB0}"/>
              </a:ext>
            </a:extLst>
          </p:cNvPr>
          <p:cNvSpPr>
            <a:spLocks noGrp="1"/>
          </p:cNvSpPr>
          <p:nvPr>
            <p:ph type="sldNum" sz="quarter" idx="4"/>
          </p:nvPr>
        </p:nvSpPr>
        <p:spPr>
          <a:xfrm>
            <a:off x="6629400" y="6229025"/>
            <a:ext cx="20574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11" name="Picture 10">
            <a:extLst>
              <a:ext uri="{FF2B5EF4-FFF2-40B4-BE49-F238E27FC236}">
                <a16:creationId xmlns="" xmlns:p14="http://schemas.microsoft.com/office/powerpoint/2010/main" xmlns:p15="http://schemas.microsoft.com/office/powerpoint/2012/main" xmlns:a16="http://schemas.microsoft.com/office/drawing/2014/main" id="{CB0E5CA5-7D32-8248-B1D0-C510714D75E3}"/>
              </a:ext>
            </a:extLst>
          </p:cNvPr>
          <p:cNvPicPr>
            <a:picLocks noChangeAspect="1"/>
          </p:cNvPicPr>
          <p:nvPr userDrawn="1"/>
        </p:nvPicPr>
        <p:blipFill>
          <a:blip r:embed="rId3"/>
          <a:stretch>
            <a:fillRect/>
          </a:stretch>
        </p:blipFill>
        <p:spPr>
          <a:xfrm>
            <a:off x="8365307" y="6341737"/>
            <a:ext cx="63500" cy="139700"/>
          </a:xfrm>
          <a:prstGeom prst="rect">
            <a:avLst/>
          </a:prstGeom>
        </p:spPr>
      </p:pic>
    </p:spTree>
    <p:extLst>
      <p:ext uri="{BB962C8B-B14F-4D97-AF65-F5344CB8AC3E}">
        <p14:creationId xmlns:p14="http://schemas.microsoft.com/office/powerpoint/2010/main" val="11202880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 xmlns:p14="http://schemas.microsoft.com/office/powerpoint/2010/main" xmlns:p15="http://schemas.microsoft.com/office/powerpoint/2012/main" xmlns:a16="http://schemas.microsoft.com/office/drawing/2014/main" id="{9057D279-419F-924C-871A-B655670DF0F6}"/>
              </a:ext>
            </a:extLst>
          </p:cNvPr>
          <p:cNvSpPr>
            <a:spLocks noGrp="1"/>
          </p:cNvSpPr>
          <p:nvPr>
            <p:ph type="sldNum" sz="quarter" idx="4"/>
          </p:nvPr>
        </p:nvSpPr>
        <p:spPr>
          <a:xfrm>
            <a:off x="6629400" y="6229025"/>
            <a:ext cx="20574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 xmlns:p14="http://schemas.microsoft.com/office/powerpoint/2010/main" xmlns:p15="http://schemas.microsoft.com/office/powerpoint/2012/main" xmlns:a16="http://schemas.microsoft.com/office/drawing/2014/main" id="{030D2AF1-BDE0-E44E-A610-99134888AE32}"/>
              </a:ext>
            </a:extLst>
          </p:cNvPr>
          <p:cNvPicPr>
            <a:picLocks noChangeAspect="1"/>
          </p:cNvPicPr>
          <p:nvPr userDrawn="1"/>
        </p:nvPicPr>
        <p:blipFill>
          <a:blip r:embed="rId2"/>
          <a:stretch>
            <a:fillRect/>
          </a:stretch>
        </p:blipFill>
        <p:spPr>
          <a:xfrm>
            <a:off x="8365307" y="6341737"/>
            <a:ext cx="63500" cy="139700"/>
          </a:xfrm>
          <a:prstGeom prst="rect">
            <a:avLst/>
          </a:prstGeom>
        </p:spPr>
      </p:pic>
      <p:sp>
        <p:nvSpPr>
          <p:cNvPr id="10" name="Subtitle 2">
            <a:extLst>
              <a:ext uri="{FF2B5EF4-FFF2-40B4-BE49-F238E27FC236}">
                <a16:creationId xmlns="" xmlns:p14="http://schemas.microsoft.com/office/powerpoint/2010/main" xmlns:p15="http://schemas.microsoft.com/office/powerpoint/2012/main" xmlns:a16="http://schemas.microsoft.com/office/drawing/2014/main" id="{4587E115-D074-874C-BF0B-D3C1354D29AA}"/>
              </a:ext>
            </a:extLst>
          </p:cNvPr>
          <p:cNvSpPr>
            <a:spLocks noGrp="1"/>
          </p:cNvSpPr>
          <p:nvPr>
            <p:ph type="subTitle" idx="1" hasCustomPrompt="1"/>
          </p:nvPr>
        </p:nvSpPr>
        <p:spPr>
          <a:xfrm>
            <a:off x="457198" y="1371600"/>
            <a:ext cx="8229599"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2" name="Rectangle 11">
            <a:extLst>
              <a:ext uri="{FF2B5EF4-FFF2-40B4-BE49-F238E27FC236}">
                <a16:creationId xmlns="" xmlns:p14="http://schemas.microsoft.com/office/powerpoint/2010/main" xmlns:p15="http://schemas.microsoft.com/office/powerpoint/2012/main" xmlns:a16="http://schemas.microsoft.com/office/drawing/2014/main" id="{D3FDE150-9199-904A-9EEC-694227A768A9}"/>
              </a:ext>
            </a:extLst>
          </p:cNvPr>
          <p:cNvSpPr/>
          <p:nvPr userDrawn="1"/>
        </p:nvSpPr>
        <p:spPr>
          <a:xfrm>
            <a:off x="0" y="0"/>
            <a:ext cx="9144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 xmlns:p14="http://schemas.microsoft.com/office/powerpoint/2010/main" xmlns:p15="http://schemas.microsoft.com/office/powerpoint/2012/main" xmlns:a16="http://schemas.microsoft.com/office/drawing/2014/main" id="{3B65E7B8-C0C7-164D-A231-B6D9764552A8}"/>
              </a:ext>
            </a:extLst>
          </p:cNvPr>
          <p:cNvGrpSpPr/>
          <p:nvPr userDrawn="1"/>
        </p:nvGrpSpPr>
        <p:grpSpPr>
          <a:xfrm>
            <a:off x="6445915" y="1"/>
            <a:ext cx="2698085" cy="1033270"/>
            <a:chOff x="4414076" y="1468454"/>
            <a:chExt cx="3581534" cy="1371599"/>
          </a:xfrm>
          <a:solidFill>
            <a:schemeClr val="accent1">
              <a:alpha val="50000"/>
            </a:schemeClr>
          </a:solidFill>
        </p:grpSpPr>
        <p:sp>
          <p:nvSpPr>
            <p:cNvPr id="15" name="Right Triangle 14">
              <a:extLst>
                <a:ext uri="{FF2B5EF4-FFF2-40B4-BE49-F238E27FC236}">
                  <a16:creationId xmlns="" xmlns:p14="http://schemas.microsoft.com/office/powerpoint/2010/main" xmlns:p15="http://schemas.microsoft.com/office/powerpoint/2012/main" xmlns:a16="http://schemas.microsoft.com/office/drawing/2014/main"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p14="http://schemas.microsoft.com/office/powerpoint/2010/main" xmlns:p15="http://schemas.microsoft.com/office/powerpoint/2012/main" xmlns:a16="http://schemas.microsoft.com/office/drawing/2014/main"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a:extLst>
              <a:ext uri="{FF2B5EF4-FFF2-40B4-BE49-F238E27FC236}">
                <a16:creationId xmlns="" xmlns:p14="http://schemas.microsoft.com/office/powerpoint/2010/main" xmlns:p15="http://schemas.microsoft.com/office/powerpoint/2012/main" xmlns:a16="http://schemas.microsoft.com/office/drawing/2014/main" id="{58A18D52-85E1-6F49-8883-FBF2F66611ED}"/>
              </a:ext>
            </a:extLst>
          </p:cNvPr>
          <p:cNvSpPr>
            <a:spLocks noGrp="1"/>
          </p:cNvSpPr>
          <p:nvPr>
            <p:ph type="title" hasCustomPrompt="1"/>
          </p:nvPr>
        </p:nvSpPr>
        <p:spPr>
          <a:xfrm>
            <a:off x="457200" y="182880"/>
            <a:ext cx="82296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 xmlns:p14="http://schemas.microsoft.com/office/powerpoint/2010/main" xmlns:p15="http://schemas.microsoft.com/office/powerpoint/2012/main" xmlns:a16="http://schemas.microsoft.com/office/drawing/2014/main" id="{F0705439-0F6A-464D-97A1-B12E042C4743}"/>
              </a:ext>
            </a:extLst>
          </p:cNvPr>
          <p:cNvSpPr/>
          <p:nvPr userDrawn="1"/>
        </p:nvSpPr>
        <p:spPr>
          <a:xfrm rot="16200000">
            <a:off x="8110728" y="-1"/>
            <a:ext cx="1033271" cy="103327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40209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Blue Header">
    <p:spTree>
      <p:nvGrpSpPr>
        <p:cNvPr id="1" name=""/>
        <p:cNvGrpSpPr/>
        <p:nvPr/>
      </p:nvGrpSpPr>
      <p:grpSpPr>
        <a:xfrm>
          <a:off x="0" y="0"/>
          <a:ext cx="0" cy="0"/>
          <a:chOff x="0" y="0"/>
          <a:chExt cx="0" cy="0"/>
        </a:xfrm>
      </p:grpSpPr>
      <p:sp>
        <p:nvSpPr>
          <p:cNvPr id="7" name="Slide Number Placeholder 8">
            <a:extLst>
              <a:ext uri="{FF2B5EF4-FFF2-40B4-BE49-F238E27FC236}">
                <a16:creationId xmlns="" xmlns:p14="http://schemas.microsoft.com/office/powerpoint/2010/main" xmlns:p15="http://schemas.microsoft.com/office/powerpoint/2012/main" xmlns:a16="http://schemas.microsoft.com/office/drawing/2014/main" id="{9057D279-419F-924C-871A-B655670DF0F6}"/>
              </a:ext>
            </a:extLst>
          </p:cNvPr>
          <p:cNvSpPr>
            <a:spLocks noGrp="1"/>
          </p:cNvSpPr>
          <p:nvPr>
            <p:ph type="sldNum" sz="quarter" idx="4"/>
          </p:nvPr>
        </p:nvSpPr>
        <p:spPr>
          <a:xfrm>
            <a:off x="6629400" y="6229025"/>
            <a:ext cx="2057400" cy="365125"/>
          </a:xfrm>
          <a:prstGeom prst="rect">
            <a:avLst/>
          </a:prstGeom>
        </p:spPr>
        <p:txBody>
          <a:bodyPr vert="horz" lIns="91440" tIns="45720" rIns="0" bIns="45720" rtlCol="0" anchor="ctr"/>
          <a:lstStyle>
            <a:lvl1pPr algn="r">
              <a:defRPr sz="1200">
                <a:solidFill>
                  <a:srgbClr val="035F1D"/>
                </a:solidFill>
              </a:defRPr>
            </a:lvl1pPr>
          </a:lstStyle>
          <a:p>
            <a:fld id="{A9B9C987-897E-AF42-8435-D5702A522CD2}" type="slidenum">
              <a:rPr lang="en-US" smtClean="0"/>
              <a:t>‹#›</a:t>
            </a:fld>
            <a:endParaRPr lang="en-US"/>
          </a:p>
        </p:txBody>
      </p:sp>
      <p:pic>
        <p:nvPicPr>
          <p:cNvPr id="9" name="Picture 8">
            <a:extLst>
              <a:ext uri="{FF2B5EF4-FFF2-40B4-BE49-F238E27FC236}">
                <a16:creationId xmlns="" xmlns:p14="http://schemas.microsoft.com/office/powerpoint/2010/main" xmlns:p15="http://schemas.microsoft.com/office/powerpoint/2012/main" xmlns:a16="http://schemas.microsoft.com/office/drawing/2014/main" id="{030D2AF1-BDE0-E44E-A610-99134888AE32}"/>
              </a:ext>
            </a:extLst>
          </p:cNvPr>
          <p:cNvPicPr>
            <a:picLocks noChangeAspect="1"/>
          </p:cNvPicPr>
          <p:nvPr userDrawn="1"/>
        </p:nvPicPr>
        <p:blipFill>
          <a:blip r:embed="rId2"/>
          <a:stretch>
            <a:fillRect/>
          </a:stretch>
        </p:blipFill>
        <p:spPr>
          <a:xfrm>
            <a:off x="8365307" y="6341737"/>
            <a:ext cx="63500" cy="139700"/>
          </a:xfrm>
          <a:prstGeom prst="rect">
            <a:avLst/>
          </a:prstGeom>
        </p:spPr>
      </p:pic>
      <p:sp>
        <p:nvSpPr>
          <p:cNvPr id="12" name="Rectangle 11">
            <a:extLst>
              <a:ext uri="{FF2B5EF4-FFF2-40B4-BE49-F238E27FC236}">
                <a16:creationId xmlns="" xmlns:p14="http://schemas.microsoft.com/office/powerpoint/2010/main" xmlns:p15="http://schemas.microsoft.com/office/powerpoint/2012/main" xmlns:a16="http://schemas.microsoft.com/office/drawing/2014/main" id="{D3FDE150-9199-904A-9EEC-694227A768A9}"/>
              </a:ext>
            </a:extLst>
          </p:cNvPr>
          <p:cNvSpPr/>
          <p:nvPr userDrawn="1"/>
        </p:nvSpPr>
        <p:spPr>
          <a:xfrm>
            <a:off x="0" y="0"/>
            <a:ext cx="9144000" cy="103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 xmlns:p14="http://schemas.microsoft.com/office/powerpoint/2010/main" xmlns:p15="http://schemas.microsoft.com/office/powerpoint/2012/main" xmlns:a16="http://schemas.microsoft.com/office/drawing/2014/main" id="{3B65E7B8-C0C7-164D-A231-B6D9764552A8}"/>
              </a:ext>
            </a:extLst>
          </p:cNvPr>
          <p:cNvGrpSpPr/>
          <p:nvPr userDrawn="1"/>
        </p:nvGrpSpPr>
        <p:grpSpPr>
          <a:xfrm>
            <a:off x="6445915" y="1"/>
            <a:ext cx="2698085" cy="1033270"/>
            <a:chOff x="4414076" y="1468454"/>
            <a:chExt cx="3581534" cy="1371599"/>
          </a:xfrm>
          <a:solidFill>
            <a:schemeClr val="accent1">
              <a:alpha val="50000"/>
            </a:schemeClr>
          </a:solidFill>
        </p:grpSpPr>
        <p:sp>
          <p:nvSpPr>
            <p:cNvPr id="15" name="Right Triangle 14">
              <a:extLst>
                <a:ext uri="{FF2B5EF4-FFF2-40B4-BE49-F238E27FC236}">
                  <a16:creationId xmlns="" xmlns:p14="http://schemas.microsoft.com/office/powerpoint/2010/main" xmlns:p15="http://schemas.microsoft.com/office/powerpoint/2012/main" xmlns:a16="http://schemas.microsoft.com/office/drawing/2014/main" id="{D1B241DB-2009-F643-915B-6D3A3251BC4F}"/>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p14="http://schemas.microsoft.com/office/powerpoint/2010/main" xmlns:p15="http://schemas.microsoft.com/office/powerpoint/2012/main" xmlns:a16="http://schemas.microsoft.com/office/drawing/2014/main" id="{EE06F5F4-C32C-F945-973E-FB7AA97FBEE6}"/>
                </a:ext>
              </a:extLst>
            </p:cNvPr>
            <p:cNvSpPr/>
            <p:nvPr userDrawn="1"/>
          </p:nvSpPr>
          <p:spPr>
            <a:xfrm>
              <a:off x="5785673" y="1468454"/>
              <a:ext cx="220993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a:extLst>
              <a:ext uri="{FF2B5EF4-FFF2-40B4-BE49-F238E27FC236}">
                <a16:creationId xmlns="" xmlns:p14="http://schemas.microsoft.com/office/powerpoint/2010/main" xmlns:p15="http://schemas.microsoft.com/office/powerpoint/2012/main" xmlns:a16="http://schemas.microsoft.com/office/drawing/2014/main" id="{58A18D52-85E1-6F49-8883-FBF2F66611ED}"/>
              </a:ext>
            </a:extLst>
          </p:cNvPr>
          <p:cNvSpPr>
            <a:spLocks noGrp="1"/>
          </p:cNvSpPr>
          <p:nvPr>
            <p:ph type="title" hasCustomPrompt="1"/>
          </p:nvPr>
        </p:nvSpPr>
        <p:spPr>
          <a:xfrm>
            <a:off x="457200" y="182880"/>
            <a:ext cx="8229600" cy="685800"/>
          </a:xfrm>
          <a:prstGeom prst="rect">
            <a:avLst/>
          </a:prstGeom>
        </p:spPr>
        <p:txBody>
          <a:bodyPr lIns="0" rIns="0" anchor="ctr"/>
          <a:lstStyle>
            <a:lvl1pPr>
              <a:lnSpc>
                <a:spcPts val="2100"/>
              </a:lnSpc>
              <a:defRPr sz="2100" b="1" i="0">
                <a:solidFill>
                  <a:schemeClr val="bg1"/>
                </a:solidFill>
                <a:latin typeface="Arial" panose="020B0604020202020204" pitchFamily="34" charset="0"/>
                <a:cs typeface="Arial" panose="020B0604020202020204" pitchFamily="34" charset="0"/>
              </a:defRPr>
            </a:lvl1pPr>
          </a:lstStyle>
          <a:p>
            <a:r>
              <a:rPr lang="en-US"/>
              <a:t>CLICK TO EDIT HEADLINE</a:t>
            </a:r>
          </a:p>
        </p:txBody>
      </p:sp>
      <p:sp>
        <p:nvSpPr>
          <p:cNvPr id="18" name="Right Triangle 17">
            <a:extLst>
              <a:ext uri="{FF2B5EF4-FFF2-40B4-BE49-F238E27FC236}">
                <a16:creationId xmlns="" xmlns:p14="http://schemas.microsoft.com/office/powerpoint/2010/main" xmlns:p15="http://schemas.microsoft.com/office/powerpoint/2012/main" xmlns:a16="http://schemas.microsoft.com/office/drawing/2014/main" id="{F0705439-0F6A-464D-97A1-B12E042C4743}"/>
              </a:ext>
            </a:extLst>
          </p:cNvPr>
          <p:cNvSpPr/>
          <p:nvPr userDrawn="1"/>
        </p:nvSpPr>
        <p:spPr>
          <a:xfrm rot="16200000">
            <a:off x="8110728" y="-1"/>
            <a:ext cx="1033271" cy="103327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 xmlns:p14="http://schemas.microsoft.com/office/powerpoint/2010/main" xmlns:p15="http://schemas.microsoft.com/office/powerpoint/2012/main" xmlns:a16="http://schemas.microsoft.com/office/drawing/2014/main" id="{9360B26F-DF3B-9642-8439-0A608A719354}"/>
              </a:ext>
            </a:extLst>
          </p:cNvPr>
          <p:cNvSpPr>
            <a:spLocks noGrp="1"/>
          </p:cNvSpPr>
          <p:nvPr>
            <p:ph type="subTitle" idx="1" hasCustomPrompt="1"/>
          </p:nvPr>
        </p:nvSpPr>
        <p:spPr>
          <a:xfrm>
            <a:off x="457199" y="1371600"/>
            <a:ext cx="4005072" cy="4572000"/>
          </a:xfrm>
          <a:prstGeom prst="rect">
            <a:avLst/>
          </a:prstGeom>
        </p:spPr>
        <p:txBody>
          <a:bodyPr lIns="0" tIns="0" rIns="0" bIns="0"/>
          <a:lstStyle>
            <a:lvl1pPr marL="228600" indent="-228600" algn="l">
              <a:spcBef>
                <a:spcPts val="1500"/>
              </a:spcBef>
              <a:buClr>
                <a:srgbClr val="035F1D"/>
              </a:buClr>
              <a:buFont typeface="Arial" panose="020B0604020202020204" pitchFamily="34" charset="0"/>
              <a:buChar char="•"/>
              <a:defRPr sz="1600" b="0" i="0">
                <a:latin typeface="Arial" panose="020B0604020202020204" pitchFamily="34" charset="0"/>
                <a:cs typeface="Arial" panose="020B0604020202020204" pitchFamily="34" charset="0"/>
              </a:defRPr>
            </a:lvl1pPr>
            <a:lvl2pPr marL="463550" indent="-231775" algn="l">
              <a:spcBef>
                <a:spcPts val="800"/>
              </a:spcBef>
              <a:buClr>
                <a:srgbClr val="84BD00"/>
              </a:buClr>
              <a:buSzTx/>
              <a:buFont typeface="Arial" panose="020B0604020202020204" pitchFamily="34" charset="0"/>
              <a:buChar char="•"/>
              <a:defRPr sz="1400" b="0" i="0">
                <a:latin typeface="Arial" panose="020B0604020202020204" pitchFamily="34" charset="0"/>
                <a:cs typeface="Arial" panose="020B0604020202020204" pitchFamily="34" charset="0"/>
              </a:defRPr>
            </a:lvl2pPr>
            <a:lvl3pPr marL="688975" indent="-225425" algn="l">
              <a:spcBef>
                <a:spcPts val="500"/>
              </a:spcBef>
              <a:buClr>
                <a:schemeClr val="bg1">
                  <a:lumMod val="50000"/>
                </a:schemeClr>
              </a:buClr>
              <a:buFont typeface="Arial" panose="020B0604020202020204" pitchFamily="34" charset="0"/>
              <a:buChar char="•"/>
              <a:defRPr sz="1400" b="0" i="0">
                <a:latin typeface="Arial" panose="020B0604020202020204" pitchFamily="34" charset="0"/>
                <a:cs typeface="Arial" panose="020B0604020202020204" pitchFamily="34" charset="0"/>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copy</a:t>
            </a:r>
          </a:p>
          <a:p>
            <a:pPr lvl="1"/>
            <a:r>
              <a:rPr lang="en-US"/>
              <a:t>Second level</a:t>
            </a:r>
          </a:p>
          <a:p>
            <a:pPr lvl="2"/>
            <a:r>
              <a:rPr lang="en-US"/>
              <a:t>Third level</a:t>
            </a:r>
          </a:p>
        </p:txBody>
      </p:sp>
      <p:sp>
        <p:nvSpPr>
          <p:cNvPr id="19" name="Text Placeholder 16">
            <a:extLst>
              <a:ext uri="{FF2B5EF4-FFF2-40B4-BE49-F238E27FC236}">
                <a16:creationId xmlns="" xmlns:p14="http://schemas.microsoft.com/office/powerpoint/2010/main" xmlns:p15="http://schemas.microsoft.com/office/powerpoint/2012/main" xmlns:a16="http://schemas.microsoft.com/office/drawing/2014/main" id="{03D1904A-AC6D-DE4D-B5DD-06AEF29F0621}"/>
              </a:ext>
            </a:extLst>
          </p:cNvPr>
          <p:cNvSpPr>
            <a:spLocks noGrp="1"/>
          </p:cNvSpPr>
          <p:nvPr>
            <p:ph type="body" sz="quarter" idx="10" hasCustomPrompt="1"/>
          </p:nvPr>
        </p:nvSpPr>
        <p:spPr>
          <a:xfrm>
            <a:off x="4681731" y="1371600"/>
            <a:ext cx="4005072" cy="4572000"/>
          </a:xfrm>
          <a:prstGeom prst="rect">
            <a:avLst/>
          </a:prstGeom>
        </p:spPr>
        <p:txBody>
          <a:bodyPr lIns="0" tIns="0" rIns="0" bIns="0"/>
          <a:lstStyle>
            <a:lvl1pPr marL="231775" indent="-225425">
              <a:buClr>
                <a:schemeClr val="accent2"/>
              </a:buClr>
              <a:defRPr sz="1600">
                <a:latin typeface="Arial" panose="020B0604020202020204" pitchFamily="34" charset="0"/>
                <a:cs typeface="Arial" panose="020B0604020202020204" pitchFamily="34" charset="0"/>
              </a:defRPr>
            </a:lvl1pPr>
            <a:lvl2pPr marL="463550" indent="-231775">
              <a:buClr>
                <a:schemeClr val="accent3"/>
              </a:buClr>
              <a:defRPr sz="1400">
                <a:latin typeface="Arial" panose="020B0604020202020204" pitchFamily="34" charset="0"/>
                <a:cs typeface="Arial" panose="020B0604020202020204" pitchFamily="34" charset="0"/>
              </a:defRPr>
            </a:lvl2pPr>
            <a:lvl3pPr marL="688975" indent="-225425">
              <a:buClr>
                <a:schemeClr val="bg1">
                  <a:lumMod val="50000"/>
                </a:schemeClr>
              </a:buClr>
              <a:defRPr sz="1400">
                <a:latin typeface="Arial" panose="020B0604020202020204" pitchFamily="34" charset="0"/>
                <a:cs typeface="Arial" panose="020B0604020202020204" pitchFamily="34" charset="0"/>
              </a:defRPr>
            </a:lvl3pPr>
          </a:lstStyle>
          <a:p>
            <a:r>
              <a:rPr lang="en-US"/>
              <a:t>Click to edit copy</a:t>
            </a:r>
          </a:p>
          <a:p>
            <a:pPr lvl="1"/>
            <a:r>
              <a:rPr lang="en-US"/>
              <a:t>Second level</a:t>
            </a:r>
          </a:p>
          <a:p>
            <a:pPr lvl="2"/>
            <a:r>
              <a:rPr lang="en-US"/>
              <a:t>Third level</a:t>
            </a:r>
          </a:p>
        </p:txBody>
      </p:sp>
    </p:spTree>
    <p:extLst>
      <p:ext uri="{BB962C8B-B14F-4D97-AF65-F5344CB8AC3E}">
        <p14:creationId xmlns:p14="http://schemas.microsoft.com/office/powerpoint/2010/main" val="221571390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vider: Photo Strip 01">
    <p:spTree>
      <p:nvGrpSpPr>
        <p:cNvPr id="1" name=""/>
        <p:cNvGrpSpPr/>
        <p:nvPr/>
      </p:nvGrpSpPr>
      <p:grpSpPr>
        <a:xfrm>
          <a:off x="0" y="0"/>
          <a:ext cx="0" cy="0"/>
          <a:chOff x="0" y="0"/>
          <a:chExt cx="0" cy="0"/>
        </a:xfrm>
      </p:grpSpPr>
      <p:sp>
        <p:nvSpPr>
          <p:cNvPr id="26" name="Right Triangle 25">
            <a:extLst>
              <a:ext uri="{FF2B5EF4-FFF2-40B4-BE49-F238E27FC236}">
                <a16:creationId xmlns="" xmlns:p14="http://schemas.microsoft.com/office/powerpoint/2010/main" xmlns:p15="http://schemas.microsoft.com/office/powerpoint/2012/main" xmlns:a16="http://schemas.microsoft.com/office/drawing/2014/main" id="{426512CD-EC76-B640-BF1B-019BC4272131}"/>
              </a:ext>
            </a:extLst>
          </p:cNvPr>
          <p:cNvSpPr/>
          <p:nvPr userDrawn="1"/>
        </p:nvSpPr>
        <p:spPr>
          <a:xfrm rot="5400000">
            <a:off x="-4" y="2068007"/>
            <a:ext cx="3433891" cy="343389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 xmlns:p14="http://schemas.microsoft.com/office/powerpoint/2010/main" xmlns:p15="http://schemas.microsoft.com/office/powerpoint/2012/main" xmlns:a16="http://schemas.microsoft.com/office/drawing/2014/main" id="{4A4A05AB-A5E8-1841-948A-68BA6F6ED1F2}"/>
              </a:ext>
            </a:extLst>
          </p:cNvPr>
          <p:cNvSpPr/>
          <p:nvPr userDrawn="1"/>
        </p:nvSpPr>
        <p:spPr>
          <a:xfrm rot="16200000">
            <a:off x="6962258" y="4690871"/>
            <a:ext cx="2181741" cy="2181741"/>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p14="http://schemas.microsoft.com/office/powerpoint/2010/main" xmlns:p15="http://schemas.microsoft.com/office/powerpoint/2012/main" xmlns:a16="http://schemas.microsoft.com/office/drawing/2014/main" id="{7F95A99E-235E-9C49-84E0-77800CC13324}"/>
              </a:ext>
            </a:extLst>
          </p:cNvPr>
          <p:cNvSpPr/>
          <p:nvPr userDrawn="1"/>
        </p:nvSpPr>
        <p:spPr>
          <a:xfrm>
            <a:off x="0" y="1613647"/>
            <a:ext cx="9144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p14="http://schemas.microsoft.com/office/powerpoint/2010/main" xmlns:p15="http://schemas.microsoft.com/office/powerpoint/2012/main" xmlns:a16="http://schemas.microsoft.com/office/drawing/2014/main" id="{8C1AD2FB-17C2-FD4D-B3DC-40E254B832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1613647"/>
          </a:xfrm>
          <a:prstGeom prst="rect">
            <a:avLst/>
          </a:prstGeom>
        </p:spPr>
      </p:pic>
      <p:grpSp>
        <p:nvGrpSpPr>
          <p:cNvPr id="19" name="Group 18">
            <a:extLst>
              <a:ext uri="{FF2B5EF4-FFF2-40B4-BE49-F238E27FC236}">
                <a16:creationId xmlns="" xmlns:p14="http://schemas.microsoft.com/office/powerpoint/2010/main" xmlns:p15="http://schemas.microsoft.com/office/powerpoint/2012/main" xmlns:a16="http://schemas.microsoft.com/office/drawing/2014/main" id="{67445503-ED37-2943-A1F2-B683B86B045D}"/>
              </a:ext>
            </a:extLst>
          </p:cNvPr>
          <p:cNvGrpSpPr/>
          <p:nvPr userDrawn="1"/>
        </p:nvGrpSpPr>
        <p:grpSpPr>
          <a:xfrm>
            <a:off x="6918073" y="0"/>
            <a:ext cx="2225927" cy="2068011"/>
            <a:chOff x="4414076" y="1468454"/>
            <a:chExt cx="1476336" cy="1371599"/>
          </a:xfrm>
          <a:solidFill>
            <a:schemeClr val="accent1">
              <a:alpha val="50000"/>
            </a:schemeClr>
          </a:solidFill>
        </p:grpSpPr>
        <p:sp>
          <p:nvSpPr>
            <p:cNvPr id="20" name="Right Triangle 19">
              <a:extLst>
                <a:ext uri="{FF2B5EF4-FFF2-40B4-BE49-F238E27FC236}">
                  <a16:creationId xmlns="" xmlns:p14="http://schemas.microsoft.com/office/powerpoint/2010/main" xmlns:p15="http://schemas.microsoft.com/office/powerpoint/2012/main" xmlns:a16="http://schemas.microsoft.com/office/drawing/2014/main" id="{D48B26F2-C23C-164A-888B-E3E68DC98055}"/>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p14="http://schemas.microsoft.com/office/powerpoint/2010/main" xmlns:p15="http://schemas.microsoft.com/office/powerpoint/2012/main" xmlns:a16="http://schemas.microsoft.com/office/drawing/2014/main" id="{ACFA7E42-DCD9-6A46-880E-4C7E507A2BE2}"/>
                </a:ext>
              </a:extLst>
            </p:cNvPr>
            <p:cNvSpPr/>
            <p:nvPr userDrawn="1"/>
          </p:nvSpPr>
          <p:spPr>
            <a:xfrm>
              <a:off x="5785673" y="1468454"/>
              <a:ext cx="104739"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ight Triangle 13">
            <a:extLst>
              <a:ext uri="{FF2B5EF4-FFF2-40B4-BE49-F238E27FC236}">
                <a16:creationId xmlns="" xmlns:p14="http://schemas.microsoft.com/office/powerpoint/2010/main" xmlns:p15="http://schemas.microsoft.com/office/powerpoint/2012/main" xmlns:a16="http://schemas.microsoft.com/office/drawing/2014/main" id="{5759ACF1-5C49-484A-B1AD-5C4F2F2B982F}"/>
              </a:ext>
            </a:extLst>
          </p:cNvPr>
          <p:cNvSpPr/>
          <p:nvPr userDrawn="1"/>
        </p:nvSpPr>
        <p:spPr>
          <a:xfrm rot="16200000">
            <a:off x="7888637" y="812649"/>
            <a:ext cx="1255362" cy="125536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 xmlns:p14="http://schemas.microsoft.com/office/powerpoint/2010/main" xmlns:p15="http://schemas.microsoft.com/office/powerpoint/2012/main" xmlns:a16="http://schemas.microsoft.com/office/drawing/2014/main" id="{DB4F2491-E38E-3F47-8563-BA56F292AB25}"/>
              </a:ext>
            </a:extLst>
          </p:cNvPr>
          <p:cNvSpPr>
            <a:spLocks noGrp="1"/>
          </p:cNvSpPr>
          <p:nvPr>
            <p:ph type="title" hasCustomPrompt="1"/>
          </p:nvPr>
        </p:nvSpPr>
        <p:spPr>
          <a:xfrm>
            <a:off x="457200" y="2971800"/>
            <a:ext cx="8229600" cy="1371600"/>
          </a:xfrm>
          <a:prstGeom prst="rect">
            <a:avLst/>
          </a:prstGeom>
          <a:noFill/>
        </p:spPr>
        <p:txBody>
          <a:bodyPr vert="horz" lIns="0" tIns="0" rIns="0" bIns="0" anchor="t"/>
          <a:lstStyle>
            <a:lvl1pPr algn="l">
              <a:lnSpc>
                <a:spcPts val="3400"/>
              </a:lnSpc>
              <a:defRPr sz="3200" b="1" i="0">
                <a:solidFill>
                  <a:schemeClr val="accent2"/>
                </a:solidFill>
                <a:latin typeface="Arial" panose="020B0604020202020204" pitchFamily="34" charset="0"/>
                <a:cs typeface="Arial" panose="020B0604020202020204" pitchFamily="34" charset="0"/>
              </a:defRPr>
            </a:lvl1pPr>
          </a:lstStyle>
          <a:p>
            <a:r>
              <a:rPr lang="en-US"/>
              <a:t>CLICK TO EDIT SECTION</a:t>
            </a:r>
            <a:br>
              <a:rPr lang="en-US"/>
            </a:br>
            <a:r>
              <a:rPr lang="en-US"/>
              <a:t>DIVIDER HEADLINE</a:t>
            </a:r>
          </a:p>
        </p:txBody>
      </p:sp>
      <p:sp>
        <p:nvSpPr>
          <p:cNvPr id="18" name="Text Placeholder 15">
            <a:extLst>
              <a:ext uri="{FF2B5EF4-FFF2-40B4-BE49-F238E27FC236}">
                <a16:creationId xmlns="" xmlns:p14="http://schemas.microsoft.com/office/powerpoint/2010/main" xmlns:p15="http://schemas.microsoft.com/office/powerpoint/2012/main" xmlns:a16="http://schemas.microsoft.com/office/drawing/2014/main" id="{8052C5D7-D9F6-D14F-9703-B56B4D26F456}"/>
              </a:ext>
            </a:extLst>
          </p:cNvPr>
          <p:cNvSpPr>
            <a:spLocks noGrp="1"/>
          </p:cNvSpPr>
          <p:nvPr>
            <p:ph type="body" sz="quarter" idx="15" hasCustomPrompt="1"/>
          </p:nvPr>
        </p:nvSpPr>
        <p:spPr>
          <a:xfrm>
            <a:off x="457199" y="4114800"/>
            <a:ext cx="8229599" cy="576072"/>
          </a:xfrm>
          <a:prstGeom prst="rect">
            <a:avLst/>
          </a:prstGeom>
        </p:spPr>
        <p:txBody>
          <a:bodyPr vert="horz" lIns="0" tIns="0" rIns="0" bIns="0" anchor="t"/>
          <a:lstStyle>
            <a:lvl1pPr marL="0" indent="0">
              <a:lnSpc>
                <a:spcPct val="100000"/>
              </a:lnSpc>
              <a:spcBef>
                <a:spcPct val="0"/>
              </a:spcBef>
              <a:buNone/>
              <a:defRPr sz="1800" b="1" i="0">
                <a:solidFill>
                  <a:schemeClr val="bg1">
                    <a:lumMod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SUBTITLE</a:t>
            </a:r>
          </a:p>
        </p:txBody>
      </p:sp>
      <p:grpSp>
        <p:nvGrpSpPr>
          <p:cNvPr id="22" name="Group 21">
            <a:extLst>
              <a:ext uri="{FF2B5EF4-FFF2-40B4-BE49-F238E27FC236}">
                <a16:creationId xmlns="" xmlns:p14="http://schemas.microsoft.com/office/powerpoint/2010/main" xmlns:p15="http://schemas.microsoft.com/office/powerpoint/2012/main" xmlns:a16="http://schemas.microsoft.com/office/drawing/2014/main" id="{3E7DACC8-7A29-854D-B062-D56207377225}"/>
              </a:ext>
            </a:extLst>
          </p:cNvPr>
          <p:cNvGrpSpPr/>
          <p:nvPr userDrawn="1"/>
        </p:nvGrpSpPr>
        <p:grpSpPr>
          <a:xfrm rot="10800000">
            <a:off x="0" y="-5"/>
            <a:ext cx="3311224" cy="2068013"/>
            <a:chOff x="4414076" y="1468455"/>
            <a:chExt cx="2196155" cy="1371600"/>
          </a:xfrm>
          <a:solidFill>
            <a:schemeClr val="accent1">
              <a:alpha val="15000"/>
            </a:schemeClr>
          </a:solidFill>
        </p:grpSpPr>
        <p:sp>
          <p:nvSpPr>
            <p:cNvPr id="23" name="Right Triangle 22">
              <a:extLst>
                <a:ext uri="{FF2B5EF4-FFF2-40B4-BE49-F238E27FC236}">
                  <a16:creationId xmlns="" xmlns:p14="http://schemas.microsoft.com/office/powerpoint/2010/main" xmlns:p15="http://schemas.microsoft.com/office/powerpoint/2012/main" xmlns:a16="http://schemas.microsoft.com/office/drawing/2014/main" id="{6F4CD9E4-BB0A-504A-90CC-FFBDCABE6028}"/>
                </a:ext>
              </a:extLst>
            </p:cNvPr>
            <p:cNvSpPr/>
            <p:nvPr userDrawn="1"/>
          </p:nvSpPr>
          <p:spPr>
            <a:xfrm rot="16200000">
              <a:off x="4414076" y="1468455"/>
              <a:ext cx="1371598" cy="13715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p14="http://schemas.microsoft.com/office/powerpoint/2010/main" xmlns:p15="http://schemas.microsoft.com/office/powerpoint/2012/main" xmlns:a16="http://schemas.microsoft.com/office/drawing/2014/main" id="{536461B5-F41E-C143-95CB-E0D80070675D}"/>
                </a:ext>
              </a:extLst>
            </p:cNvPr>
            <p:cNvSpPr/>
            <p:nvPr userDrawn="1"/>
          </p:nvSpPr>
          <p:spPr>
            <a:xfrm>
              <a:off x="5785674" y="1468456"/>
              <a:ext cx="824557" cy="1371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268" y="5833872"/>
            <a:ext cx="1695654" cy="736886"/>
          </a:xfrm>
          <a:prstGeom prst="rect">
            <a:avLst/>
          </a:prstGeom>
        </p:spPr>
      </p:pic>
    </p:spTree>
    <p:extLst>
      <p:ext uri="{BB962C8B-B14F-4D97-AF65-F5344CB8AC3E}">
        <p14:creationId xmlns:p14="http://schemas.microsoft.com/office/powerpoint/2010/main" val="43346659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9.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6.xml"/><Relationship Id="rId1" Type="http://schemas.openxmlformats.org/officeDocument/2006/relationships/slideLayout" Target="../slideLayouts/slideLayout42.xml"/><Relationship Id="rId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789395"/>
      </p:ext>
    </p:extLst>
  </p:cSld>
  <p:clrMap bg1="lt1" tx1="dk1" bg2="lt2" tx2="dk2" accent1="accent1" accent2="accent2" accent3="accent3" accent4="accent4" accent5="accent5" accent6="accent6" hlink="hlink" folHlink="folHlink"/>
  <p:sldLayoutIdLst>
    <p:sldLayoutId id="2147483726" r:id="rId1"/>
    <p:sldLayoutId id="2147483725" r:id="rId2"/>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197286"/>
      </p:ext>
    </p:extLst>
  </p:cSld>
  <p:clrMap bg1="lt1" tx1="dk1" bg2="lt2" tx2="dk2" accent1="accent1" accent2="accent2" accent3="accent3" accent4="accent4" accent5="accent5" accent6="accent6" hlink="hlink" folHlink="folHlink"/>
  <p:sldLayoutIdLst>
    <p:sldLayoutId id="2147483708" r:id="rId1"/>
    <p:sldLayoutId id="2147483716" r:id="rId2"/>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23306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2" r:id="rId3"/>
    <p:sldLayoutId id="2147483723" r:id="rId4"/>
    <p:sldLayoutId id="2147483763" r:id="rId5"/>
    <p:sldLayoutId id="2147483764" r:id="rId6"/>
  </p:sldLayoutIdLst>
  <p:transition/>
  <p:hf hdr="0" ftr="0" dt="0"/>
  <p:txStyles>
    <p:titleStyle>
      <a:lvl1pPr algn="l" defTabSz="914400" rtl="0" eaLnBrk="1" latinLnBrk="0" hangingPunct="1">
        <a:lnSpc>
          <a:spcPct val="90000"/>
        </a:lnSpc>
        <a:spcBef>
          <a:spcPct val="0"/>
        </a:spcBef>
        <a:buNone/>
        <a:defRPr sz="4400" b="0" i="0" kern="1200">
          <a:solidFill>
            <a:schemeClr val="tx1"/>
          </a:solidFill>
          <a:latin typeface="DIN OT Medium" panose="020B050402020102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T" panose="020B0504020201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T" panose="020B0504020201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T" panose="020B0504020201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T" panose="020B0504020201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952376"/>
      </p:ext>
    </p:extLst>
  </p:cSld>
  <p:clrMap bg1="lt1" tx1="dk1" bg2="lt2" tx2="dk2" accent1="accent1" accent2="accent2" accent3="accent3" accent4="accent4" accent5="accent5" accent6="accent6" hlink="hlink" folHlink="folHlink"/>
  <p:sldLayoutIdLst>
    <p:sldLayoutId id="2147483700" r:id="rId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p14="http://schemas.microsoft.com/office/powerpoint/2010/main" xmlns:p15="http://schemas.microsoft.com/office/powerpoint/2012/main" xmlns:a16="http://schemas.microsoft.com/office/drawing/2014/main" id="{D1EDAE5E-6C61-AF4C-A629-9FF998F35313}"/>
              </a:ext>
            </a:extLst>
          </p:cNvPr>
          <p:cNvSpPr>
            <a:spLocks noGrp="1"/>
          </p:cNvSpPr>
          <p:nvPr>
            <p:ph type="title"/>
          </p:nvPr>
        </p:nvSpPr>
        <p:spPr>
          <a:xfrm>
            <a:off x="542925" y="457200"/>
            <a:ext cx="8058150" cy="731520"/>
          </a:xfrm>
          <a:prstGeom prst="rect">
            <a:avLst/>
          </a:prstGeom>
        </p:spPr>
        <p:txBody>
          <a:bodyPr vert="horz" lIns="91440" tIns="45720" rIns="91440" bIns="45720" rtlCol="0" anchor="t" anchorCtr="0">
            <a:noAutofit/>
          </a:bodyPr>
          <a:lstStyle/>
          <a:p>
            <a:r>
              <a:rPr lang="en-US"/>
              <a:t>Click to edit master title</a:t>
            </a:r>
            <a:br>
              <a:rPr lang="en-US"/>
            </a:br>
            <a:endParaRPr lang="en-US"/>
          </a:p>
        </p:txBody>
      </p:sp>
      <p:sp>
        <p:nvSpPr>
          <p:cNvPr id="6" name="Slide Number Placeholder 5">
            <a:extLst>
              <a:ext uri="{FF2B5EF4-FFF2-40B4-BE49-F238E27FC236}">
                <a16:creationId xmlns="" xmlns:p14="http://schemas.microsoft.com/office/powerpoint/2010/main" xmlns:p15="http://schemas.microsoft.com/office/powerpoint/2012/main" xmlns:a16="http://schemas.microsoft.com/office/drawing/2014/main" id="{74F82765-960F-5A4D-AE34-39DE99974213}"/>
              </a:ext>
            </a:extLst>
          </p:cNvPr>
          <p:cNvSpPr>
            <a:spLocks noGrp="1"/>
          </p:cNvSpPr>
          <p:nvPr>
            <p:ph type="sldNum" sz="quarter" idx="4"/>
          </p:nvPr>
        </p:nvSpPr>
        <p:spPr>
          <a:xfrm>
            <a:off x="8601075" y="6452883"/>
            <a:ext cx="404183" cy="224458"/>
          </a:xfrm>
          <a:prstGeom prst="rect">
            <a:avLst/>
          </a:prstGeom>
        </p:spPr>
        <p:txBody>
          <a:bodyPr vert="horz" lIns="91440" tIns="45720" rIns="91440" bIns="45720" rtlCol="0" anchor="ctr"/>
          <a:lstStyle>
            <a:lvl1pPr algn="r">
              <a:defRPr sz="600">
                <a:solidFill>
                  <a:schemeClr val="tx1"/>
                </a:solidFill>
              </a:defRPr>
            </a:lvl1pPr>
          </a:lstStyle>
          <a:p>
            <a:fld id="{FD4004EA-8FB8-EC40-8790-B86FB6800767}" type="slidenum">
              <a:rPr lang="en-US" smtClean="0"/>
              <a:t>‹#›</a:t>
            </a:fld>
            <a:endParaRPr lang="en-US"/>
          </a:p>
        </p:txBody>
      </p:sp>
      <p:sp>
        <p:nvSpPr>
          <p:cNvPr id="7" name="Title 1">
            <a:extLst>
              <a:ext uri="{FF2B5EF4-FFF2-40B4-BE49-F238E27FC236}">
                <a16:creationId xmlns="" xmlns:p14="http://schemas.microsoft.com/office/powerpoint/2010/main" xmlns:p15="http://schemas.microsoft.com/office/powerpoint/2012/main" xmlns:a16="http://schemas.microsoft.com/office/drawing/2014/main" id="{3FE5A7E8-3C85-4D43-9B9E-74CB31C56F25}"/>
              </a:ext>
            </a:extLst>
          </p:cNvPr>
          <p:cNvSpPr txBox="1"/>
          <p:nvPr userDrawn="1"/>
        </p:nvSpPr>
        <p:spPr>
          <a:xfrm>
            <a:off x="7308787" y="6338150"/>
            <a:ext cx="1334471" cy="33919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600" b="1" i="0" strike="noStrike" cap="none" spc="0" baseline="0">
                <a:solidFill>
                  <a:srgbClr val="0033A0"/>
                </a:solidFill>
                <a:effectLst/>
                <a:latin typeface="Arial"/>
                <a:ea typeface="Arial"/>
                <a:cs typeface="Arial"/>
              </a:rPr>
              <a:t>REDEFINIENDO LA</a:t>
            </a:r>
            <a:r>
              <a:rPr lang="es-MX" sz="600" b="1" i="0" strike="noStrike" cap="none" spc="0" baseline="0">
                <a:solidFill>
                  <a:srgbClr val="00A9E0"/>
                </a:solidFill>
                <a:effectLst/>
                <a:latin typeface="Arial"/>
                <a:ea typeface="Arial"/>
                <a:cs typeface="Arial"/>
              </a:rPr>
              <a:t> </a:t>
            </a:r>
            <a:r>
              <a:rPr lang="es-MX" sz="600" b="1" i="0" strike="noStrike" cap="none" spc="0" baseline="0">
                <a:solidFill>
                  <a:srgbClr val="84BD00"/>
                </a:solidFill>
                <a:effectLst/>
                <a:latin typeface="Arial"/>
                <a:ea typeface="Arial"/>
                <a:cs typeface="Arial"/>
              </a:rPr>
              <a:t>SUSTENTABILIDAD</a:t>
            </a:r>
          </a:p>
        </p:txBody>
      </p:sp>
      <p:sp>
        <p:nvSpPr>
          <p:cNvPr id="4" name="Rectangle 3">
            <a:extLst>
              <a:ext uri="{FF2B5EF4-FFF2-40B4-BE49-F238E27FC236}">
                <a16:creationId xmlns="" xmlns:p14="http://schemas.microsoft.com/office/powerpoint/2010/main" xmlns:p15="http://schemas.microsoft.com/office/powerpoint/2012/main" xmlns:a16="http://schemas.microsoft.com/office/drawing/2014/main" id="{7249F401-2226-7140-9E70-FBC0298E3E85}"/>
              </a:ext>
            </a:extLst>
          </p:cNvPr>
          <p:cNvSpPr/>
          <p:nvPr userDrawn="1"/>
        </p:nvSpPr>
        <p:spPr>
          <a:xfrm>
            <a:off x="0" y="-1"/>
            <a:ext cx="45948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 xmlns:p14="http://schemas.microsoft.com/office/powerpoint/2010/main" xmlns:p15="http://schemas.microsoft.com/office/powerpoint/2012/main" xmlns:a16="http://schemas.microsoft.com/office/drawing/2014/main" id="{A553CBCC-6F06-2043-8094-48D42476D9DE}"/>
              </a:ext>
            </a:extLst>
          </p:cNvPr>
          <p:cNvSpPr/>
          <p:nvPr userDrawn="1"/>
        </p:nvSpPr>
        <p:spPr>
          <a:xfrm>
            <a:off x="4572000" y="-1"/>
            <a:ext cx="4572000" cy="914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 xmlns:p14="http://schemas.microsoft.com/office/powerpoint/2010/main" xmlns:p15="http://schemas.microsoft.com/office/powerpoint/2012/main" xmlns:a16="http://schemas.microsoft.com/office/drawing/2014/main" id="{AFB476C5-A657-F94E-9A14-4FA246288F5C}"/>
              </a:ext>
            </a:extLst>
          </p:cNvPr>
          <p:cNvSpPr/>
          <p:nvPr userDrawn="1"/>
        </p:nvSpPr>
        <p:spPr>
          <a:xfrm>
            <a:off x="0" y="6776834"/>
            <a:ext cx="45948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 xmlns:p14="http://schemas.microsoft.com/office/powerpoint/2010/main" xmlns:p15="http://schemas.microsoft.com/office/powerpoint/2012/main" xmlns:a16="http://schemas.microsoft.com/office/drawing/2014/main" id="{C1DE73B5-A348-B34D-824C-F5441C99178E}"/>
              </a:ext>
            </a:extLst>
          </p:cNvPr>
          <p:cNvSpPr/>
          <p:nvPr userDrawn="1"/>
        </p:nvSpPr>
        <p:spPr>
          <a:xfrm>
            <a:off x="4572000" y="6776834"/>
            <a:ext cx="4574286" cy="91440"/>
          </a:xfrm>
          <a:prstGeom prst="rect">
            <a:avLst/>
          </a:prstGeom>
          <a:solidFill>
            <a:srgbClr val="035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 Placeholder 4">
            <a:extLst>
              <a:ext uri="{FF2B5EF4-FFF2-40B4-BE49-F238E27FC236}">
                <a16:creationId xmlns="" xmlns:p14="http://schemas.microsoft.com/office/powerpoint/2010/main" xmlns:p15="http://schemas.microsoft.com/office/powerpoint/2012/main" xmlns:a16="http://schemas.microsoft.com/office/drawing/2014/main" id="{E2A55062-BFF7-9F43-A165-C40317CA7D8C}"/>
              </a:ext>
            </a:extLst>
          </p:cNvPr>
          <p:cNvSpPr>
            <a:spLocks noGrp="1"/>
          </p:cNvSpPr>
          <p:nvPr>
            <p:ph type="body" idx="1"/>
          </p:nvPr>
        </p:nvSpPr>
        <p:spPr>
          <a:xfrm>
            <a:off x="542926" y="1342549"/>
            <a:ext cx="8058150" cy="4750277"/>
          </a:xfrm>
          <a:prstGeom prst="rect">
            <a:avLst/>
          </a:prstGeom>
        </p:spPr>
        <p:txBody>
          <a:bodyPr vert="horz" lIns="91440" tIns="45720" rIns="91440" bIns="45720" rtlCol="0">
            <a:noAutofit/>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pic>
        <p:nvPicPr>
          <p:cNvPr id="12" name="Picture 11">
            <a:extLst>
              <a:ext uri="{FF2B5EF4-FFF2-40B4-BE49-F238E27FC236}">
                <a16:creationId xmlns="" xmlns:p14="http://schemas.microsoft.com/office/powerpoint/2010/main" xmlns:p15="http://schemas.microsoft.com/office/powerpoint/2012/main" xmlns:a16="http://schemas.microsoft.com/office/drawing/2014/main" id="{33217D3A-A900-3649-B546-1392D9BC905B}"/>
              </a:ext>
            </a:extLst>
          </p:cNvPr>
          <p:cNvPicPr>
            <a:picLocks noChangeAspect="1"/>
          </p:cNvPicPr>
          <p:nvPr userDrawn="1"/>
        </p:nvPicPr>
        <p:blipFill>
          <a:blip r:embed="rId32">
            <a:extLst>
              <a:ext uri="{28A0092B-C50C-407E-A947-70E740481C1C}">
                <a14:useLocalDpi xmlns:a14="http://schemas.microsoft.com/office/drawing/2010/main"/>
              </a:ext>
            </a:extLst>
          </a:blip>
          <a:stretch>
            <a:fillRect/>
          </a:stretch>
        </p:blipFill>
        <p:spPr>
          <a:xfrm>
            <a:off x="195142" y="6313813"/>
            <a:ext cx="870442" cy="342387"/>
          </a:xfrm>
          <a:prstGeom prst="rect">
            <a:avLst/>
          </a:prstGeom>
        </p:spPr>
      </p:pic>
      <p:sp>
        <p:nvSpPr>
          <p:cNvPr id="3" name="Datumsplatzhalter 2"/>
          <p:cNvSpPr>
            <a:spLocks noGrp="1"/>
          </p:cNvSpPr>
          <p:nvPr>
            <p:ph type="dt" sz="half" idx="2"/>
          </p:nvPr>
        </p:nvSpPr>
        <p:spPr>
          <a:xfrm>
            <a:off x="1443985" y="6452883"/>
            <a:ext cx="813440" cy="224458"/>
          </a:xfrm>
          <a:prstGeom prst="rect">
            <a:avLst/>
          </a:prstGeom>
        </p:spPr>
        <p:txBody>
          <a:bodyPr vert="horz" lIns="91440" tIns="45720" rIns="91440" bIns="45720" rtlCol="0" anchor="ctr"/>
          <a:lstStyle>
            <a:lvl1pPr algn="l">
              <a:defRPr lang="en-US" sz="600" smtClean="0">
                <a:solidFill>
                  <a:schemeClr val="bg1">
                    <a:lumMod val="65000"/>
                  </a:schemeClr>
                </a:solidFill>
              </a:defRPr>
            </a:lvl1pPr>
          </a:lstStyle>
          <a:p>
            <a:fld id="{26892FCB-18B9-408B-A816-0F0B9F4BC45D}" type="datetime4">
              <a:rPr lang="en-US" smtClean="0"/>
              <a:t>November 13, 2019</a:t>
            </a:fld>
            <a:endParaRPr lang="en-US"/>
          </a:p>
        </p:txBody>
      </p:sp>
      <p:sp>
        <p:nvSpPr>
          <p:cNvPr id="8" name="Fußzeilenplatzhalter 7"/>
          <p:cNvSpPr>
            <a:spLocks noGrp="1"/>
          </p:cNvSpPr>
          <p:nvPr>
            <p:ph type="ftr" sz="quarter" idx="3"/>
          </p:nvPr>
        </p:nvSpPr>
        <p:spPr>
          <a:xfrm>
            <a:off x="2257425" y="6452883"/>
            <a:ext cx="2552105" cy="224458"/>
          </a:xfrm>
          <a:prstGeom prst="rect">
            <a:avLst/>
          </a:prstGeom>
        </p:spPr>
        <p:txBody>
          <a:bodyPr vert="horz" lIns="91440" tIns="45720" rIns="91440" bIns="45720" rtlCol="0" anchor="ctr"/>
          <a:lstStyle>
            <a:lvl1pPr algn="l">
              <a:defRPr lang="en-US" sz="600">
                <a:solidFill>
                  <a:schemeClr val="bg1">
                    <a:lumMod val="65000"/>
                  </a:schemeClr>
                </a:solidFill>
              </a:defRPr>
            </a:lvl1pPr>
          </a:lstStyle>
          <a:p>
            <a:endParaRPr lang="en-US"/>
          </a:p>
        </p:txBody>
      </p:sp>
    </p:spTree>
    <p:extLst>
      <p:ext uri="{BB962C8B-B14F-4D97-AF65-F5344CB8AC3E}">
        <p14:creationId xmlns:p14="http://schemas.microsoft.com/office/powerpoint/2010/main" val="122118349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Lst>
  <p:transition/>
  <p:hf hdr="0"/>
  <p:txStyles>
    <p:titleStyle>
      <a:lvl1pPr algn="l" defTabSz="685800" rtl="0" eaLnBrk="1" latinLnBrk="0" hangingPunct="1">
        <a:lnSpc>
          <a:spcPct val="90000"/>
        </a:lnSpc>
        <a:spcBef>
          <a:spcPct val="0"/>
        </a:spcBef>
        <a:buNone/>
        <a:defRPr sz="2100" b="0" kern="1200">
          <a:solidFill>
            <a:schemeClr val="tx1"/>
          </a:solidFill>
          <a:latin typeface="+mj-lt"/>
          <a:ea typeface="+mj-ea"/>
          <a:cs typeface="+mj-cs"/>
        </a:defRPr>
      </a:lvl1pPr>
    </p:titleStyle>
    <p:bodyStyle>
      <a:lvl1pPr marL="173831" indent="-173831" algn="l" defTabSz="685800" rtl="0" eaLnBrk="1" latinLnBrk="0" hangingPunct="1">
        <a:lnSpc>
          <a:spcPct val="100000"/>
        </a:lnSpc>
        <a:spcBef>
          <a:spcPts val="675"/>
        </a:spcBef>
        <a:spcAft>
          <a:spcPct val="0"/>
        </a:spcAft>
        <a:buClr>
          <a:schemeClr val="tx1"/>
        </a:buClr>
        <a:buFont typeface="Lucida Grande" panose="020B0600040502020204" pitchFamily="34" charset="0"/>
        <a:buChar char="▸"/>
        <a:defRPr sz="1350" kern="1200">
          <a:solidFill>
            <a:schemeClr val="tx2"/>
          </a:solidFill>
          <a:latin typeface="+mn-lt"/>
          <a:ea typeface="+mn-ea"/>
          <a:cs typeface="+mn-cs"/>
        </a:defRPr>
      </a:lvl1pPr>
      <a:lvl2pPr marL="335756" indent="-133350" algn="l" defTabSz="685800" rtl="0" eaLnBrk="1" latinLnBrk="0" hangingPunct="1">
        <a:lnSpc>
          <a:spcPct val="100000"/>
        </a:lnSpc>
        <a:spcBef>
          <a:spcPts val="450"/>
        </a:spcBef>
        <a:spcAft>
          <a:spcPct val="0"/>
        </a:spcAft>
        <a:buClr>
          <a:schemeClr val="tx1"/>
        </a:buClr>
        <a:buFont typeface="System Font Regular"/>
        <a:buChar char="−"/>
        <a:defRPr sz="1200" kern="1200">
          <a:solidFill>
            <a:schemeClr val="tx2"/>
          </a:solidFill>
          <a:latin typeface="+mn-lt"/>
          <a:ea typeface="+mn-ea"/>
          <a:cs typeface="+mn-cs"/>
        </a:defRPr>
      </a:lvl2pPr>
      <a:lvl3pPr marL="470297" indent="-134541" algn="l" defTabSz="685800" rtl="0" eaLnBrk="1" latinLnBrk="0" hangingPunct="1">
        <a:lnSpc>
          <a:spcPct val="100000"/>
        </a:lnSpc>
        <a:spcBef>
          <a:spcPts val="450"/>
        </a:spcBef>
        <a:spcAft>
          <a:spcPct val="0"/>
        </a:spcAft>
        <a:buClr>
          <a:schemeClr val="tx1"/>
        </a:buClr>
        <a:buFont typeface="Lucida Grande" panose="020B0600040502020204" pitchFamily="34" charset="0"/>
        <a:buChar char="▸"/>
        <a:defRPr sz="1050" kern="1200">
          <a:solidFill>
            <a:schemeClr val="tx2"/>
          </a:solidFill>
          <a:latin typeface="+mn-lt"/>
          <a:ea typeface="+mn-ea"/>
          <a:cs typeface="+mn-cs"/>
        </a:defRPr>
      </a:lvl3pPr>
      <a:lvl4pPr marL="606029" indent="-135731" algn="l" defTabSz="685800" rtl="0" eaLnBrk="1" latinLnBrk="0" hangingPunct="1">
        <a:lnSpc>
          <a:spcPct val="100000"/>
        </a:lnSpc>
        <a:spcBef>
          <a:spcPts val="225"/>
        </a:spcBef>
        <a:spcAft>
          <a:spcPct val="0"/>
        </a:spcAft>
        <a:buClr>
          <a:schemeClr val="tx1"/>
        </a:buClr>
        <a:buFont typeface="System Font Regular"/>
        <a:buChar char="−"/>
        <a:defRPr sz="900" kern="1200">
          <a:solidFill>
            <a:schemeClr val="tx2"/>
          </a:solidFill>
          <a:latin typeface="+mn-lt"/>
          <a:ea typeface="+mn-ea"/>
          <a:cs typeface="+mn-cs"/>
        </a:defRPr>
      </a:lvl4pPr>
      <a:lvl5pPr marL="739379" indent="-133350" algn="l" defTabSz="685800" rtl="0" eaLnBrk="1" latinLnBrk="0" hangingPunct="1">
        <a:lnSpc>
          <a:spcPct val="100000"/>
        </a:lnSpc>
        <a:spcBef>
          <a:spcPts val="225"/>
        </a:spcBef>
        <a:spcAft>
          <a:spcPct val="0"/>
        </a:spcAft>
        <a:buClr>
          <a:schemeClr val="tx1"/>
        </a:buClr>
        <a:buFont typeface="Courier" pitchFamily="2" charset="0"/>
        <a:buChar char="‣"/>
        <a:defRPr sz="900" kern="1200">
          <a:solidFill>
            <a:schemeClr val="tx2"/>
          </a:solidFill>
          <a:latin typeface="+mn-lt"/>
          <a:ea typeface="+mn-ea"/>
          <a:cs typeface="+mn-cs"/>
        </a:defRPr>
      </a:lvl5pPr>
      <a:lvl6pPr marL="873919" marR="0" indent="-134541" algn="l" defTabSz="685800" rtl="0" eaLnBrk="1" fontAlgn="auto" latinLnBrk="0" hangingPunct="1">
        <a:lnSpc>
          <a:spcPct val="100000"/>
        </a:lnSpc>
        <a:spcBef>
          <a:spcPts val="75"/>
        </a:spcBef>
        <a:spcAft>
          <a:spcPct val="0"/>
        </a:spcAft>
        <a:buClr>
          <a:schemeClr val="tx1"/>
        </a:buClr>
        <a:buSzTx/>
        <a:buFont typeface="Arial" panose="020B0604020202020204" pitchFamily="34" charset="0"/>
        <a:buChar char="−"/>
        <a:defRPr sz="825" kern="1200">
          <a:solidFill>
            <a:schemeClr val="tx2"/>
          </a:solidFill>
          <a:latin typeface="+mn-lt"/>
          <a:ea typeface="+mn-ea"/>
          <a:cs typeface="+mn-cs"/>
        </a:defRPr>
      </a:lvl6pPr>
      <a:lvl7pPr marL="873919" indent="135731" algn="l" defTabSz="685800" rtl="0" eaLnBrk="1" latinLnBrk="0" hangingPunct="1">
        <a:lnSpc>
          <a:spcPct val="100000"/>
        </a:lnSpc>
        <a:spcBef>
          <a:spcPts val="75"/>
        </a:spcBef>
        <a:buClr>
          <a:schemeClr val="tx1"/>
        </a:buClr>
        <a:buSzTx/>
        <a:buFont typeface="Arial" panose="020B0604020202020204" pitchFamily="34" charset="0"/>
        <a:buChar char="−"/>
        <a:defRPr sz="750" kern="1200">
          <a:solidFill>
            <a:schemeClr val="tx2"/>
          </a:solidFill>
          <a:latin typeface="+mn-lt"/>
          <a:ea typeface="+mn-ea"/>
          <a:cs typeface="+mn-cs"/>
        </a:defRPr>
      </a:lvl7pPr>
      <a:lvl8pPr marL="1076325" indent="-66675" algn="l" defTabSz="685800" rtl="0" eaLnBrk="1" latinLnBrk="0" hangingPunct="1">
        <a:lnSpc>
          <a:spcPct val="100000"/>
        </a:lnSpc>
        <a:spcBef>
          <a:spcPct val="0"/>
        </a:spcBef>
        <a:buClr>
          <a:schemeClr val="tx2"/>
        </a:buClr>
        <a:buFont typeface="Arial" panose="020B0604020202020204" pitchFamily="34" charset="0"/>
        <a:buChar char="−"/>
        <a:defRPr sz="675" kern="1200">
          <a:solidFill>
            <a:schemeClr val="tx2"/>
          </a:solidFill>
          <a:latin typeface="+mn-lt"/>
          <a:ea typeface="+mn-ea"/>
          <a:cs typeface="+mn-cs"/>
        </a:defRPr>
      </a:lvl8pPr>
      <a:lvl9pPr marL="1212056" indent="-69056" algn="l" defTabSz="685800" rtl="0" eaLnBrk="1" latinLnBrk="0" hangingPunct="1">
        <a:lnSpc>
          <a:spcPct val="100000"/>
        </a:lnSpc>
        <a:spcBef>
          <a:spcPct val="0"/>
        </a:spcBef>
        <a:buClr>
          <a:schemeClr val="tx2"/>
        </a:buClr>
        <a:buFont typeface="Arial" panose="020B0604020202020204" pitchFamily="34" charset="0"/>
        <a:buChar char="−"/>
        <a:defRPr sz="6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7" pos="456">
          <p15:clr>
            <a:srgbClr val="F26B43"/>
          </p15:clr>
        </p15:guide>
        <p15:guide id="8" orient="horz" pos="2341">
          <p15:clr>
            <a:srgbClr val="F26B43"/>
          </p15:clr>
        </p15:guide>
        <p15:guide id="9" orient="horz" pos="3838">
          <p15:clr>
            <a:srgbClr val="F26B43"/>
          </p15:clr>
        </p15:guide>
        <p15:guide id="10" orient="horz" pos="504">
          <p15:clr>
            <a:srgbClr val="F26B43"/>
          </p15:clr>
        </p15:guide>
        <p15:guide id="11" pos="7224">
          <p15:clr>
            <a:srgbClr val="F26B43"/>
          </p15:clr>
        </p15:guide>
        <p15:guide id="12" orient="horz" pos="84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0000" y="180000"/>
            <a:ext cx="8784000" cy="1080000"/>
          </a:xfrm>
          <a:prstGeom prst="rect">
            <a:avLst/>
          </a:prstGeom>
        </p:spPr>
        <p:txBody>
          <a:bodyPr vert="horz" lIns="91440" tIns="45720" rIns="91440" bIns="45720" rtlCol="0" anchor="t" anchorCtr="0">
            <a:normAutofit/>
          </a:bodyPr>
          <a:lstStyle/>
          <a:p>
            <a:r>
              <a:rPr lang="en-GB"/>
              <a:t>Title of Slide:</a:t>
            </a:r>
            <a:br>
              <a:rPr lang="en-GB"/>
            </a:br>
            <a:r>
              <a:rPr lang="en-GB"/>
              <a:t>Here’s a much longer example</a:t>
            </a:r>
            <a:endParaRPr lang="en-US"/>
          </a:p>
        </p:txBody>
      </p:sp>
      <p:sp>
        <p:nvSpPr>
          <p:cNvPr id="3" name="Text Placeholder 2"/>
          <p:cNvSpPr>
            <a:spLocks noGrp="1"/>
          </p:cNvSpPr>
          <p:nvPr>
            <p:ph type="body" idx="1"/>
          </p:nvPr>
        </p:nvSpPr>
        <p:spPr>
          <a:xfrm>
            <a:off x="180000" y="1620000"/>
            <a:ext cx="8784000" cy="4320000"/>
          </a:xfrm>
          <a:prstGeom prst="rect">
            <a:avLst/>
          </a:prstGeom>
          <a:noFill/>
          <a:ln>
            <a:noFill/>
          </a:ln>
          <a:effectLst/>
        </p:spPr>
        <p:style>
          <a:lnRef idx="1">
            <a:schemeClr val="dk1"/>
          </a:lnRef>
          <a:fillRef idx="2">
            <a:schemeClr val="dk1"/>
          </a:fillRef>
          <a:effectRef idx="1">
            <a:schemeClr val="dk1"/>
          </a:effectRef>
          <a:fontRef idx="none"/>
        </p:style>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3"/>
          </p:nvPr>
        </p:nvSpPr>
        <p:spPr>
          <a:xfrm>
            <a:off x="180000" y="6362315"/>
            <a:ext cx="2895600" cy="365125"/>
          </a:xfrm>
          <a:prstGeom prst="rect">
            <a:avLst/>
          </a:prstGeom>
        </p:spPr>
        <p:txBody>
          <a:bodyPr vert="horz" lIns="91440" tIns="45720" rIns="91440" bIns="45720" rtlCol="0" anchor="ctr"/>
          <a:lstStyle>
            <a:lvl1pPr algn="l">
              <a:defRPr sz="900">
                <a:solidFill>
                  <a:schemeClr val="tx1"/>
                </a:solidFill>
              </a:defRPr>
            </a:lvl1pPr>
          </a:lstStyle>
          <a:p>
            <a:r>
              <a:rPr lang="en-GB"/>
              <a:t>Go to Insert/Header &amp; Footer to adjust</a:t>
            </a:r>
            <a:endParaRPr lang="en-US"/>
          </a:p>
        </p:txBody>
      </p:sp>
      <p:sp>
        <p:nvSpPr>
          <p:cNvPr id="9" name="Slide Number Placeholder 8"/>
          <p:cNvSpPr>
            <a:spLocks noGrp="1"/>
          </p:cNvSpPr>
          <p:nvPr>
            <p:ph type="sldNum" sz="quarter" idx="4"/>
          </p:nvPr>
        </p:nvSpPr>
        <p:spPr>
          <a:xfrm>
            <a:off x="3609556" y="6362315"/>
            <a:ext cx="2219678" cy="365125"/>
          </a:xfrm>
          <a:prstGeom prst="rect">
            <a:avLst/>
          </a:prstGeom>
        </p:spPr>
        <p:txBody>
          <a:bodyPr vert="horz" lIns="91440" tIns="45720" rIns="91440" bIns="45720" rtlCol="0" anchor="ctr"/>
          <a:lstStyle>
            <a:lvl1pPr algn="r">
              <a:defRPr sz="900">
                <a:solidFill>
                  <a:srgbClr val="53565A"/>
                </a:solidFill>
              </a:defRPr>
            </a:lvl1pPr>
          </a:lstStyle>
          <a:p>
            <a:pPr algn="ctr"/>
            <a:fld id="{8DD765FA-CC63-F54B-96A3-B32CEDCEE495}" type="slidenum">
              <a:rPr lang="en-US" smtClean="0"/>
              <a:pPr algn="ctr"/>
              <a:t>‹#›</a:t>
            </a:fld>
            <a:endParaRPr lang="en-US"/>
          </a:p>
        </p:txBody>
      </p:sp>
      <p:pic>
        <p:nvPicPr>
          <p:cNvPr id="8" name="Picture 7">
            <a:extLst>
              <a:ext uri="{FF2B5EF4-FFF2-40B4-BE49-F238E27FC236}">
                <a16:creationId xmlns="" xmlns:p14="http://schemas.microsoft.com/office/powerpoint/2010/main" xmlns:p15="http://schemas.microsoft.com/office/powerpoint/2012/main" xmlns:a16="http://schemas.microsoft.com/office/drawing/2014/main" id="{0EDDDDAD-9FB8-40B7-85EA-166EC9817030}"/>
              </a:ext>
            </a:extLst>
          </p:cNvPr>
          <p:cNvPicPr>
            <a:picLocks noChangeAspect="1"/>
          </p:cNvPicPr>
          <p:nvPr userDrawn="1"/>
        </p:nvPicPr>
        <p:blipFill>
          <a:blip r:embed="rId3"/>
          <a:stretch>
            <a:fillRect/>
          </a:stretch>
        </p:blipFill>
        <p:spPr>
          <a:xfrm>
            <a:off x="7974378" y="6321385"/>
            <a:ext cx="972108" cy="441441"/>
          </a:xfrm>
          <a:prstGeom prst="rect">
            <a:avLst/>
          </a:prstGeom>
        </p:spPr>
      </p:pic>
      <p:pic>
        <p:nvPicPr>
          <p:cNvPr id="5" name="Picture 4">
            <a:extLst>
              <a:ext uri="{FF2B5EF4-FFF2-40B4-BE49-F238E27FC236}">
                <a16:creationId xmlns="" xmlns:p14="http://schemas.microsoft.com/office/powerpoint/2010/main" xmlns:p15="http://schemas.microsoft.com/office/powerpoint/2012/main" xmlns:a16="http://schemas.microsoft.com/office/drawing/2014/main" id="{020B7390-7D96-4F2E-9823-A3165EEC1426}"/>
              </a:ext>
            </a:extLst>
          </p:cNvPr>
          <p:cNvPicPr>
            <a:picLocks noChangeAspect="1"/>
          </p:cNvPicPr>
          <p:nvPr userDrawn="1"/>
        </p:nvPicPr>
        <p:blipFill>
          <a:blip r:embed="rId4"/>
          <a:stretch>
            <a:fillRect/>
          </a:stretch>
        </p:blipFill>
        <p:spPr>
          <a:xfrm>
            <a:off x="180000" y="6362314"/>
            <a:ext cx="1538425" cy="387600"/>
          </a:xfrm>
          <a:prstGeom prst="rect">
            <a:avLst/>
          </a:prstGeom>
        </p:spPr>
      </p:pic>
    </p:spTree>
    <p:extLst>
      <p:ext uri="{BB962C8B-B14F-4D97-AF65-F5344CB8AC3E}">
        <p14:creationId xmlns:p14="http://schemas.microsoft.com/office/powerpoint/2010/main" val="3112201745"/>
      </p:ext>
    </p:extLst>
  </p:cSld>
  <p:clrMap bg1="lt1" tx1="dk1" bg2="lt2" tx2="dk2" accent1="accent1" accent2="accent2" accent3="accent3" accent4="accent4" accent5="accent5" accent6="accent6" hlink="hlink" folHlink="folHlink"/>
  <p:sldLayoutIdLst>
    <p:sldLayoutId id="2147483762" r:id="rId1"/>
  </p:sldLayoutIdLst>
  <p:transition/>
  <p:hf hdr="0" dt="0"/>
  <p:txStyles>
    <p:titleStyle>
      <a:lvl1pPr algn="l" defTabSz="342900" rtl="0" eaLnBrk="1" latinLnBrk="0" hangingPunct="1">
        <a:lnSpc>
          <a:spcPct val="90000"/>
        </a:lnSpc>
        <a:spcBef>
          <a:spcPct val="0"/>
        </a:spcBef>
        <a:buNone/>
        <a:defRPr sz="3000" b="0" i="0" kern="1200">
          <a:solidFill>
            <a:schemeClr val="tx1"/>
          </a:solidFill>
          <a:latin typeface="+mj-lt"/>
          <a:ea typeface="+mj-ea"/>
          <a:cs typeface="+mj-cs"/>
        </a:defRPr>
      </a:lvl1pPr>
    </p:titleStyle>
    <p:bodyStyle>
      <a:lvl1pPr marL="342900" indent="-342900" algn="l" defTabSz="342900" rtl="0" eaLnBrk="1" latinLnBrk="0" hangingPunct="1">
        <a:lnSpc>
          <a:spcPct val="90000"/>
        </a:lnSpc>
        <a:spcBef>
          <a:spcPct val="20000"/>
        </a:spcBef>
        <a:buFont typeface="Arial"/>
        <a:buChar char="•"/>
        <a:defRPr sz="2250" kern="1200">
          <a:solidFill>
            <a:schemeClr val="tx2"/>
          </a:solidFill>
          <a:latin typeface="+mn-lt"/>
          <a:ea typeface="+mn-ea"/>
          <a:cs typeface="+mn-cs"/>
        </a:defRPr>
      </a:lvl1pPr>
      <a:lvl2pPr marL="685800" indent="-342900" algn="l" defTabSz="342900" rtl="0" eaLnBrk="1" latinLnBrk="0" hangingPunct="1">
        <a:lnSpc>
          <a:spcPct val="90000"/>
        </a:lnSpc>
        <a:spcBef>
          <a:spcPct val="20000"/>
        </a:spcBef>
        <a:buFont typeface="Arial"/>
        <a:buChar char="•"/>
        <a:defRPr sz="1800" kern="1200">
          <a:solidFill>
            <a:schemeClr val="tx2"/>
          </a:solidFill>
          <a:latin typeface="+mn-lt"/>
          <a:ea typeface="+mn-ea"/>
          <a:cs typeface="+mn-cs"/>
        </a:defRPr>
      </a:lvl2pPr>
      <a:lvl3pPr marL="942975" indent="-257175" algn="l" defTabSz="342900" rtl="0" eaLnBrk="1" latinLnBrk="0" hangingPunct="1">
        <a:lnSpc>
          <a:spcPct val="90000"/>
        </a:lnSpc>
        <a:spcBef>
          <a:spcPct val="20000"/>
        </a:spcBef>
        <a:buFont typeface="Arial"/>
        <a:buChar char="•"/>
        <a:defRPr sz="1500" kern="1200">
          <a:solidFill>
            <a:schemeClr val="tx2"/>
          </a:solidFill>
          <a:latin typeface="+mn-lt"/>
          <a:ea typeface="+mn-ea"/>
          <a:cs typeface="+mn-cs"/>
        </a:defRPr>
      </a:lvl3pPr>
      <a:lvl4pPr marL="1285875" indent="-257175" algn="l" defTabSz="342900" rtl="0" eaLnBrk="1" latinLnBrk="0" hangingPunct="1">
        <a:lnSpc>
          <a:spcPct val="90000"/>
        </a:lnSpc>
        <a:spcBef>
          <a:spcPct val="20000"/>
        </a:spcBef>
        <a:buFont typeface="Arial"/>
        <a:buChar char="•"/>
        <a:defRPr sz="1200" kern="1200">
          <a:solidFill>
            <a:schemeClr val="tx2"/>
          </a:solidFill>
          <a:latin typeface="+mn-lt"/>
          <a:ea typeface="+mn-ea"/>
          <a:cs typeface="+mn-cs"/>
        </a:defRPr>
      </a:lvl4pPr>
      <a:lvl5pPr marL="1628775" indent="-257175" algn="l" defTabSz="342900" rtl="0" eaLnBrk="1" latinLnBrk="0" hangingPunct="1">
        <a:lnSpc>
          <a:spcPct val="90000"/>
        </a:lnSpc>
        <a:spcBef>
          <a:spcPct val="20000"/>
        </a:spcBef>
        <a:buFont typeface="Arial"/>
        <a:buChar char="•"/>
        <a:defRPr sz="900" kern="1200">
          <a:solidFill>
            <a:schemeClr val="tx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orient="horz" pos="102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11382" y="3786863"/>
            <a:ext cx="3968109" cy="283464"/>
          </a:xfrm>
        </p:spPr>
        <p:txBody>
          <a:bodyPr/>
          <a:lstStyle/>
          <a:p>
            <a:r>
              <a:rPr lang="es-MX" sz="1400" b="1" i="0" strike="noStrike" cap="none" spc="0" baseline="0" dirty="0">
                <a:solidFill>
                  <a:srgbClr val="035F1D"/>
                </a:solidFill>
                <a:effectLst/>
                <a:latin typeface="Arial"/>
                <a:ea typeface="Arial"/>
                <a:cs typeface="Arial"/>
              </a:rPr>
              <a:t>Kimberly Miller, Reacondicionamiento de EHS</a:t>
            </a:r>
          </a:p>
          <a:p>
            <a:r>
              <a:rPr lang="es-MX" sz="1400" b="1" i="0" strike="noStrike" cap="none" spc="0" baseline="0" dirty="0">
                <a:solidFill>
                  <a:srgbClr val="035F1D"/>
                </a:solidFill>
                <a:effectLst/>
                <a:latin typeface="Arial"/>
                <a:ea typeface="Arial"/>
                <a:cs typeface="Arial"/>
              </a:rPr>
              <a:t>Allen </a:t>
            </a:r>
            <a:r>
              <a:rPr lang="es-MX" sz="1400" b="1" i="0" strike="noStrike" cap="none" spc="0" baseline="0" dirty="0" err="1">
                <a:solidFill>
                  <a:srgbClr val="035F1D"/>
                </a:solidFill>
                <a:effectLst/>
                <a:latin typeface="Arial"/>
                <a:ea typeface="Arial"/>
                <a:cs typeface="Arial"/>
              </a:rPr>
              <a:t>Coppolo</a:t>
            </a:r>
            <a:r>
              <a:rPr lang="es-MX" sz="1400" b="1" i="0" strike="noStrike" cap="none" spc="0" baseline="0" dirty="0">
                <a:solidFill>
                  <a:srgbClr val="035F1D"/>
                </a:solidFill>
                <a:effectLst/>
                <a:latin typeface="Arial"/>
                <a:ea typeface="Arial"/>
                <a:cs typeface="Arial"/>
              </a:rPr>
              <a:t>, EHS empaques pequeños</a:t>
            </a:r>
          </a:p>
          <a:p>
            <a:r>
              <a:rPr lang="es-MX" sz="1400" b="1" i="0" strike="noStrike" cap="none" spc="0" baseline="0" dirty="0">
                <a:solidFill>
                  <a:srgbClr val="035F1D"/>
                </a:solidFill>
                <a:effectLst/>
                <a:latin typeface="Arial"/>
                <a:ea typeface="Arial"/>
                <a:cs typeface="Arial"/>
              </a:rPr>
              <a:t>Nick </a:t>
            </a:r>
            <a:r>
              <a:rPr lang="es-MX" sz="1400" b="1" i="0" strike="noStrike" cap="none" spc="0" baseline="0" dirty="0" err="1">
                <a:solidFill>
                  <a:srgbClr val="035F1D"/>
                </a:solidFill>
                <a:effectLst/>
                <a:latin typeface="Arial"/>
                <a:ea typeface="Arial"/>
                <a:cs typeface="Arial"/>
              </a:rPr>
              <a:t>Sheets</a:t>
            </a:r>
            <a:r>
              <a:rPr lang="es-MX" sz="1400" b="1" i="0" strike="noStrike" cap="none" spc="0" baseline="0" dirty="0">
                <a:solidFill>
                  <a:srgbClr val="035F1D"/>
                </a:solidFill>
                <a:effectLst/>
                <a:latin typeface="Arial"/>
                <a:ea typeface="Arial"/>
                <a:cs typeface="Arial"/>
              </a:rPr>
              <a:t>, EHS empaques grandes</a:t>
            </a:r>
          </a:p>
        </p:txBody>
      </p:sp>
      <p:sp>
        <p:nvSpPr>
          <p:cNvPr id="3" name="Text Placeholder 2"/>
          <p:cNvSpPr>
            <a:spLocks noGrp="1"/>
          </p:cNvSpPr>
          <p:nvPr>
            <p:ph type="body" sz="quarter" idx="16"/>
          </p:nvPr>
        </p:nvSpPr>
        <p:spPr>
          <a:xfrm>
            <a:off x="2811382" y="4374322"/>
            <a:ext cx="2971800" cy="283464"/>
          </a:xfrm>
        </p:spPr>
        <p:txBody>
          <a:bodyPr/>
          <a:lstStyle/>
          <a:p>
            <a:r>
              <a:rPr lang="es-MX" sz="1200" b="0" i="0" strike="noStrike" cap="none" spc="0" baseline="0">
                <a:solidFill>
                  <a:srgbClr val="808080"/>
                </a:solidFill>
                <a:effectLst/>
                <a:latin typeface="Arial"/>
                <a:ea typeface="Arial"/>
                <a:cs typeface="Arial"/>
              </a:rPr>
              <a:t>4 de noviembre de 2019</a:t>
            </a:r>
          </a:p>
        </p:txBody>
      </p:sp>
      <p:sp>
        <p:nvSpPr>
          <p:cNvPr id="4" name="Title 3"/>
          <p:cNvSpPr>
            <a:spLocks noGrp="1"/>
          </p:cNvSpPr>
          <p:nvPr>
            <p:ph type="title"/>
          </p:nvPr>
        </p:nvSpPr>
        <p:spPr/>
        <p:txBody>
          <a:bodyPr/>
          <a:lstStyle/>
          <a:p>
            <a:r>
              <a:rPr lang="es-MX" sz="3200" b="1" i="0" strike="noStrike" cap="none" spc="0" baseline="0">
                <a:solidFill>
                  <a:srgbClr val="FFFFFF"/>
                </a:solidFill>
                <a:effectLst/>
                <a:latin typeface="Arial"/>
                <a:ea typeface="Arial"/>
                <a:cs typeface="Arial"/>
              </a:rPr>
              <a:t>SEGURIDAD 2020 </a:t>
            </a:r>
            <a:r>
              <a:rPr sz="3200"/>
              <a:t/>
            </a:r>
            <a:br>
              <a:rPr sz="3200"/>
            </a:br>
            <a:r>
              <a:rPr lang="es-MX" sz="3200" b="1" i="0" strike="noStrike" cap="none" spc="0" baseline="0">
                <a:solidFill>
                  <a:srgbClr val="FFFFFF"/>
                </a:solidFill>
                <a:effectLst/>
                <a:latin typeface="Arial"/>
                <a:ea typeface="Arial"/>
                <a:cs typeface="Arial"/>
              </a:rPr>
              <a:t>REGLAS PARA SALVAR VIDAS </a:t>
            </a:r>
          </a:p>
        </p:txBody>
      </p:sp>
    </p:spTree>
    <p:extLst>
      <p:ext uri="{BB962C8B-B14F-4D97-AF65-F5344CB8AC3E}">
        <p14:creationId xmlns:p14="http://schemas.microsoft.com/office/powerpoint/2010/main" val="413760367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p14="http://schemas.microsoft.com/office/powerpoint/2010/main" xmlns:p15="http://schemas.microsoft.com/office/powerpoint/2012/main"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t>10</a:t>
            </a:fld>
            <a:endParaRPr lang="en-US"/>
          </a:p>
        </p:txBody>
      </p:sp>
      <p:sp>
        <p:nvSpPr>
          <p:cNvPr id="4" name="Title 3">
            <a:extLst>
              <a:ext uri="{FF2B5EF4-FFF2-40B4-BE49-F238E27FC236}">
                <a16:creationId xmlns="" xmlns:p14="http://schemas.microsoft.com/office/powerpoint/2010/main" xmlns:p15="http://schemas.microsoft.com/office/powerpoint/2012/main" xmlns:a16="http://schemas.microsoft.com/office/drawing/2014/main" id="{1240457C-C1EC-524F-90D6-231C72E9899C}"/>
              </a:ext>
            </a:extLst>
          </p:cNvPr>
          <p:cNvSpPr>
            <a:spLocks noGrp="1"/>
          </p:cNvSpPr>
          <p:nvPr>
            <p:ph type="title"/>
          </p:nvPr>
        </p:nvSpPr>
        <p:spPr/>
        <p:txBody>
          <a:bodyPr/>
          <a:lstStyle/>
          <a:p>
            <a:r>
              <a:rPr lang="es-MX" sz="2100" b="1" i="0" strike="noStrike" cap="none" spc="0" baseline="0">
                <a:solidFill>
                  <a:srgbClr val="FFFFFF"/>
                </a:solidFill>
                <a:effectLst/>
                <a:latin typeface="Arial"/>
                <a:ea typeface="Arial"/>
                <a:cs typeface="Arial"/>
              </a:rPr>
              <a:t>CONDUCCIÓN SEGURA</a:t>
            </a:r>
          </a:p>
        </p:txBody>
      </p:sp>
      <p:pic>
        <p:nvPicPr>
          <p:cNvPr id="5" name="Picture 4">
            <a:extLst>
              <a:ext uri="{FF2B5EF4-FFF2-40B4-BE49-F238E27FC236}">
                <a16:creationId xmlns="" xmlns:p14="http://schemas.microsoft.com/office/powerpoint/2010/main" xmlns:p15="http://schemas.microsoft.com/office/powerpoint/2012/main" xmlns:a16="http://schemas.microsoft.com/office/drawing/2014/main" id="{B21C7E75-5F01-4609-A190-90DA84C2BD4A}"/>
              </a:ext>
            </a:extLst>
          </p:cNvPr>
          <p:cNvPicPr>
            <a:picLocks noChangeAspect="1"/>
          </p:cNvPicPr>
          <p:nvPr/>
        </p:nvPicPr>
        <p:blipFill>
          <a:blip r:embed="rId3"/>
          <a:stretch>
            <a:fillRect/>
          </a:stretch>
        </p:blipFill>
        <p:spPr>
          <a:xfrm>
            <a:off x="310199" y="1944639"/>
            <a:ext cx="3657600" cy="3657600"/>
          </a:xfrm>
          <a:prstGeom prst="rect">
            <a:avLst/>
          </a:prstGeom>
        </p:spPr>
      </p:pic>
      <p:sp>
        <p:nvSpPr>
          <p:cNvPr id="6" name="Subtitle 2">
            <a:extLst>
              <a:ext uri="{FF2B5EF4-FFF2-40B4-BE49-F238E27FC236}">
                <a16:creationId xmlns="" xmlns:p14="http://schemas.microsoft.com/office/powerpoint/2010/main" xmlns:p15="http://schemas.microsoft.com/office/powerpoint/2012/main" xmlns:a16="http://schemas.microsoft.com/office/drawing/2014/main" id="{B8DA4F58-C1D8-CB4D-BB25-29C6418668B9}"/>
              </a:ext>
            </a:extLst>
          </p:cNvPr>
          <p:cNvSpPr>
            <a:spLocks noGrp="1"/>
          </p:cNvSpPr>
          <p:nvPr>
            <p:ph type="subTitle" idx="1"/>
          </p:nvPr>
        </p:nvSpPr>
        <p:spPr>
          <a:xfrm>
            <a:off x="4200808" y="2544431"/>
            <a:ext cx="4621791" cy="2005343"/>
          </a:xfrm>
        </p:spPr>
        <p:txBody>
          <a:bodyPr/>
          <a:lstStyle/>
          <a:p>
            <a:pPr marL="0" indent="0">
              <a:buClr>
                <a:schemeClr val="tx1"/>
              </a:buClr>
              <a:buNone/>
            </a:pPr>
            <a:r>
              <a:rPr lang="es-MX" sz="1600" b="1" i="0" strike="noStrike" cap="none" spc="0" baseline="0">
                <a:solidFill>
                  <a:srgbClr val="0033A0"/>
                </a:solidFill>
                <a:effectLst/>
                <a:latin typeface="Arial"/>
                <a:ea typeface="Arial"/>
                <a:cs typeface="Arial"/>
              </a:rPr>
              <a:t>Seguiré reglas de conducción segura.</a:t>
            </a:r>
          </a:p>
          <a:p>
            <a:pPr>
              <a:buClr>
                <a:schemeClr val="tx1"/>
              </a:buClr>
            </a:pPr>
            <a:r>
              <a:rPr lang="es-MX" sz="1600" b="0" i="0" strike="noStrike" cap="none" spc="0" baseline="0">
                <a:solidFill>
                  <a:srgbClr val="0033A0"/>
                </a:solidFill>
                <a:effectLst/>
                <a:latin typeface="Arial"/>
                <a:ea typeface="Arial"/>
                <a:cs typeface="Arial"/>
              </a:rPr>
              <a:t>Llevaré un cinturón de seguridad y mis pasajeros también.</a:t>
            </a:r>
          </a:p>
          <a:p>
            <a:pPr>
              <a:buClr>
                <a:schemeClr val="tx1"/>
              </a:buClr>
            </a:pPr>
            <a:r>
              <a:rPr lang="es-MX" sz="1600" b="0" i="0" strike="noStrike" cap="none" spc="0" baseline="0">
                <a:solidFill>
                  <a:srgbClr val="0033A0"/>
                </a:solidFill>
                <a:effectLst/>
                <a:latin typeface="Arial"/>
                <a:ea typeface="Arial"/>
                <a:cs typeface="Arial"/>
              </a:rPr>
              <a:t>Habré descansado y estaré alerta mientras conduzca.</a:t>
            </a:r>
          </a:p>
          <a:p>
            <a:pPr>
              <a:buClr>
                <a:schemeClr val="tx1"/>
              </a:buClr>
            </a:pPr>
            <a:r>
              <a:rPr lang="es-MX" sz="1600" b="0" i="0" strike="noStrike" cap="none" spc="0" baseline="0">
                <a:solidFill>
                  <a:srgbClr val="0033A0"/>
                </a:solidFill>
                <a:effectLst/>
                <a:latin typeface="Arial"/>
                <a:ea typeface="Arial"/>
                <a:cs typeface="Arial"/>
              </a:rPr>
              <a:t>Mientras conduzca, no: </a:t>
            </a:r>
          </a:p>
          <a:p>
            <a:pPr marL="742950" lvl="1" indent="-285750">
              <a:buClr>
                <a:schemeClr val="tx1"/>
              </a:buClr>
            </a:pPr>
            <a:r>
              <a:rPr lang="es-MX" sz="1600" b="0" i="0" strike="noStrike" cap="none" spc="0" baseline="0">
                <a:solidFill>
                  <a:srgbClr val="0033A0"/>
                </a:solidFill>
                <a:effectLst/>
                <a:latin typeface="Arial"/>
                <a:ea typeface="Arial"/>
                <a:cs typeface="Arial"/>
              </a:rPr>
              <a:t>conduciré a velocidad alta,</a:t>
            </a:r>
          </a:p>
          <a:p>
            <a:pPr marL="742950" lvl="1" indent="-285750">
              <a:buClr>
                <a:schemeClr val="tx1"/>
              </a:buClr>
            </a:pPr>
            <a:r>
              <a:rPr lang="es-MX" sz="1600" b="0" i="0" strike="noStrike" cap="none" spc="0" baseline="0">
                <a:solidFill>
                  <a:srgbClr val="0033A0"/>
                </a:solidFill>
                <a:effectLst/>
                <a:latin typeface="Arial"/>
                <a:ea typeface="Arial"/>
                <a:cs typeface="Arial"/>
              </a:rPr>
              <a:t>utilizaré cualquier dispositivo portátil, como un teléfono móvil,</a:t>
            </a:r>
          </a:p>
          <a:p>
            <a:pPr marL="742950" lvl="1" indent="-285750">
              <a:buClr>
                <a:schemeClr val="tx1"/>
              </a:buClr>
            </a:pPr>
            <a:r>
              <a:rPr lang="es-MX" sz="1600" b="0" i="0" strike="noStrike" cap="none" spc="0" baseline="0">
                <a:solidFill>
                  <a:srgbClr val="0033A0"/>
                </a:solidFill>
                <a:effectLst/>
                <a:latin typeface="Arial"/>
                <a:ea typeface="Arial"/>
                <a:cs typeface="Arial"/>
              </a:rPr>
              <a:t>conduciré bajo la influencia de drogas o alcohol.</a:t>
            </a:r>
          </a:p>
          <a:p>
            <a:pPr>
              <a:buClr>
                <a:schemeClr val="tx1"/>
              </a:buClr>
            </a:pPr>
            <a:endParaRPr lang="en-GB" smtClean="0">
              <a:solidFill>
                <a:schemeClr val="tx2"/>
              </a:solidFill>
            </a:endParaRPr>
          </a:p>
          <a:p>
            <a:endParaRPr lang="en-US"/>
          </a:p>
        </p:txBody>
      </p:sp>
    </p:spTree>
    <p:extLst>
      <p:ext uri="{BB962C8B-B14F-4D97-AF65-F5344CB8AC3E}">
        <p14:creationId xmlns:p14="http://schemas.microsoft.com/office/powerpoint/2010/main" val="19760709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p14="http://schemas.microsoft.com/office/powerpoint/2010/main" xmlns:p15="http://schemas.microsoft.com/office/powerpoint/2012/main" xmlns:a16="http://schemas.microsoft.com/office/drawing/2014/main" id="{48C240A4-705A-DC4E-99CC-DBF72890B74D}"/>
              </a:ext>
            </a:extLst>
          </p:cNvPr>
          <p:cNvSpPr>
            <a:spLocks noGrp="1"/>
          </p:cNvSpPr>
          <p:nvPr>
            <p:ph type="title"/>
          </p:nvPr>
        </p:nvSpPr>
        <p:spPr/>
        <p:txBody>
          <a:bodyPr/>
          <a:lstStyle/>
          <a:p>
            <a:r>
              <a:rPr lang="es-MX" sz="2100" b="1" i="0" strike="noStrike" cap="none" spc="0" baseline="0" dirty="0">
                <a:solidFill>
                  <a:srgbClr val="035F1D"/>
                </a:solidFill>
                <a:effectLst/>
                <a:latin typeface="Arial"/>
                <a:ea typeface="Arial"/>
                <a:cs typeface="Arial"/>
              </a:rPr>
              <a:t>CONDUCCIÓN SEGURA</a:t>
            </a:r>
            <a:r>
              <a:rPr sz="2100" dirty="0"/>
              <a:t/>
            </a:r>
            <a:br>
              <a:rPr sz="2100" dirty="0"/>
            </a:br>
            <a:r>
              <a:rPr lang="es-MX" sz="2100" b="1" i="1" strike="noStrike" cap="none" spc="0" baseline="0" dirty="0">
                <a:solidFill>
                  <a:srgbClr val="5B6771"/>
                </a:solidFill>
                <a:effectLst/>
                <a:latin typeface="Arial"/>
                <a:ea typeface="Arial"/>
                <a:cs typeface="Arial"/>
              </a:rPr>
              <a:t>Siga las normas de conducción segura para </a:t>
            </a:r>
            <a:r>
              <a:rPr lang="es-MX" sz="2100" b="1" i="1" strike="noStrike" cap="none" spc="0" baseline="0" dirty="0" smtClean="0">
                <a:solidFill>
                  <a:srgbClr val="5B6771"/>
                </a:solidFill>
                <a:effectLst/>
                <a:latin typeface="Arial"/>
                <a:ea typeface="Arial"/>
                <a:cs typeface="Arial"/>
              </a:rPr>
              <a:t/>
            </a:r>
            <a:br>
              <a:rPr lang="es-MX" sz="2100" b="1" i="1" strike="noStrike" cap="none" spc="0" baseline="0" dirty="0" smtClean="0">
                <a:solidFill>
                  <a:srgbClr val="5B6771"/>
                </a:solidFill>
                <a:effectLst/>
                <a:latin typeface="Arial"/>
                <a:ea typeface="Arial"/>
                <a:cs typeface="Arial"/>
              </a:rPr>
            </a:br>
            <a:r>
              <a:rPr lang="es-MX" sz="2100" b="1" i="1" strike="noStrike" cap="none" spc="0" baseline="0" dirty="0" smtClean="0">
                <a:solidFill>
                  <a:srgbClr val="5B6771"/>
                </a:solidFill>
                <a:effectLst/>
                <a:latin typeface="Arial"/>
                <a:ea typeface="Arial"/>
                <a:cs typeface="Arial"/>
              </a:rPr>
              <a:t>mantenerse </a:t>
            </a:r>
            <a:r>
              <a:rPr lang="es-MX" sz="2100" b="1" i="1" strike="noStrike" cap="none" spc="0" baseline="0" dirty="0">
                <a:solidFill>
                  <a:srgbClr val="5B6771"/>
                </a:solidFill>
                <a:effectLst/>
                <a:latin typeface="Arial"/>
                <a:ea typeface="Arial"/>
                <a:cs typeface="Arial"/>
              </a:rPr>
              <a:t>seguro.</a:t>
            </a:r>
          </a:p>
        </p:txBody>
      </p:sp>
      <p:sp>
        <p:nvSpPr>
          <p:cNvPr id="5" name="Slide Number Placeholder 4">
            <a:extLst>
              <a:ext uri="{FF2B5EF4-FFF2-40B4-BE49-F238E27FC236}">
                <a16:creationId xmlns="" xmlns:p14="http://schemas.microsoft.com/office/powerpoint/2010/main" xmlns:p15="http://schemas.microsoft.com/office/powerpoint/2012/main" xmlns:a16="http://schemas.microsoft.com/office/drawing/2014/main" id="{70E304F9-23FF-D546-8BCE-FA9CABF29156}"/>
              </a:ext>
            </a:extLst>
          </p:cNvPr>
          <p:cNvSpPr>
            <a:spLocks noGrp="1"/>
          </p:cNvSpPr>
          <p:nvPr>
            <p:ph type="sldNum" sz="quarter" idx="4"/>
          </p:nvPr>
        </p:nvSpPr>
        <p:spPr/>
        <p:txBody>
          <a:bodyPr/>
          <a:lstStyle/>
          <a:p>
            <a:fld id="{A9B9C987-897E-AF42-8435-D5702A522CD2}" type="slidenum">
              <a:rPr lang="en-US" smtClean="0"/>
              <a:t>11</a:t>
            </a:fld>
            <a:endParaRPr lang="en-US"/>
          </a:p>
        </p:txBody>
      </p:sp>
      <p:pic>
        <p:nvPicPr>
          <p:cNvPr id="6" name="Picture 5">
            <a:extLst>
              <a:ext uri="{FF2B5EF4-FFF2-40B4-BE49-F238E27FC236}">
                <a16:creationId xmlns="" xmlns:p14="http://schemas.microsoft.com/office/powerpoint/2010/main" xmlns:p15="http://schemas.microsoft.com/office/powerpoint/2012/main" xmlns:a16="http://schemas.microsoft.com/office/drawing/2014/main" id="{B21C7E75-5F01-4609-A190-90DA84C2BD4A}"/>
              </a:ext>
            </a:extLst>
          </p:cNvPr>
          <p:cNvPicPr>
            <a:picLocks noChangeAspect="1"/>
          </p:cNvPicPr>
          <p:nvPr/>
        </p:nvPicPr>
        <p:blipFill>
          <a:blip r:embed="rId3"/>
          <a:stretch>
            <a:fillRect/>
          </a:stretch>
        </p:blipFill>
        <p:spPr>
          <a:xfrm>
            <a:off x="7754115" y="59436"/>
            <a:ext cx="932688" cy="932688"/>
          </a:xfrm>
          <a:prstGeom prst="rect">
            <a:avLst/>
          </a:prstGeom>
        </p:spPr>
      </p:pic>
      <p:grpSp>
        <p:nvGrpSpPr>
          <p:cNvPr id="7" name="Group 6"/>
          <p:cNvGrpSpPr/>
          <p:nvPr/>
        </p:nvGrpSpPr>
        <p:grpSpPr>
          <a:xfrm>
            <a:off x="529624" y="1122251"/>
            <a:ext cx="8229602" cy="1963755"/>
            <a:chOff x="-448149" y="3987743"/>
            <a:chExt cx="8229602" cy="1794017"/>
          </a:xfrm>
        </p:grpSpPr>
        <p:sp>
          <p:nvSpPr>
            <p:cNvPr id="8" name="Rounded Rectangle 7"/>
            <p:cNvSpPr/>
            <p:nvPr/>
          </p:nvSpPr>
          <p:spPr>
            <a:xfrm>
              <a:off x="-448149" y="3987743"/>
              <a:ext cx="8229602" cy="1794017"/>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 xmlns:p14="http://schemas.microsoft.com/office/powerpoint/2010/main" xmlns:p15="http://schemas.microsoft.com/office/powerpoint/2012/main" xmlns:a16="http://schemas.microsoft.com/office/drawing/2014/main" id="{63D1A68E-E1DF-E745-B738-4B1958B4BE49}"/>
                </a:ext>
              </a:extLst>
            </p:cNvPr>
            <p:cNvSpPr txBox="1"/>
            <p:nvPr/>
          </p:nvSpPr>
          <p:spPr>
            <a:xfrm>
              <a:off x="-293065" y="4119399"/>
              <a:ext cx="7919434" cy="1050291"/>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s-MX" sz="2000" b="1" i="0" u="sng" strike="noStrike" cap="none" spc="0" baseline="0" dirty="0">
                  <a:solidFill>
                    <a:srgbClr val="0033A0"/>
                  </a:solidFill>
                  <a:effectLst/>
                  <a:uFill>
                    <a:solidFill>
                      <a:srgbClr val="0033A0"/>
                    </a:solidFill>
                  </a:uFill>
                  <a:latin typeface="Arial"/>
                  <a:ea typeface="Arial"/>
                  <a:cs typeface="Arial"/>
                </a:rPr>
                <a:t>Hecho: </a:t>
              </a:r>
            </a:p>
            <a:p>
              <a:r>
                <a:rPr lang="es-MX" sz="1400" b="0" i="0" strike="noStrike" cap="none" spc="0" baseline="0" dirty="0">
                  <a:solidFill>
                    <a:srgbClr val="5B6771"/>
                  </a:solidFill>
                  <a:effectLst/>
                  <a:latin typeface="Arial"/>
                  <a:ea typeface="Arial"/>
                  <a:cs typeface="Arial"/>
                </a:rPr>
                <a:t>El Centro de Control de Enfermedades (Center </a:t>
              </a:r>
              <a:r>
                <a:rPr lang="es-MX" sz="1400" b="0" i="0" strike="noStrike" cap="none" spc="0" baseline="0" dirty="0" err="1">
                  <a:solidFill>
                    <a:srgbClr val="5B6771"/>
                  </a:solidFill>
                  <a:effectLst/>
                  <a:latin typeface="Arial"/>
                  <a:ea typeface="Arial"/>
                  <a:cs typeface="Arial"/>
                </a:rPr>
                <a:t>for</a:t>
              </a:r>
              <a:r>
                <a:rPr lang="es-MX" sz="1400" b="0" i="0" strike="noStrike" cap="none" spc="0" baseline="0" dirty="0">
                  <a:solidFill>
                    <a:srgbClr val="5B6771"/>
                  </a:solidFill>
                  <a:effectLst/>
                  <a:latin typeface="Arial"/>
                  <a:ea typeface="Arial"/>
                  <a:cs typeface="Arial"/>
                </a:rPr>
                <a:t> </a:t>
              </a:r>
              <a:r>
                <a:rPr lang="es-MX" sz="1400" b="0" i="0" strike="noStrike" cap="none" spc="0" baseline="0" dirty="0" err="1">
                  <a:solidFill>
                    <a:srgbClr val="5B6771"/>
                  </a:solidFill>
                  <a:effectLst/>
                  <a:latin typeface="Arial"/>
                  <a:ea typeface="Arial"/>
                  <a:cs typeface="Arial"/>
                </a:rPr>
                <a:t>Disease</a:t>
              </a:r>
              <a:r>
                <a:rPr lang="es-MX" sz="1400" b="0" i="0" strike="noStrike" cap="none" spc="0" baseline="0" dirty="0">
                  <a:solidFill>
                    <a:srgbClr val="5B6771"/>
                  </a:solidFill>
                  <a:effectLst/>
                  <a:latin typeface="Arial"/>
                  <a:ea typeface="Arial"/>
                  <a:cs typeface="Arial"/>
                </a:rPr>
                <a:t> Control, CDC) de EE. UU. informa que diariamente mueren aproximadamente nueve personas y más de 1,000 se lesionan en los Estados Unidos en incidentes relacionados con un conductor distraído. </a:t>
              </a:r>
            </a:p>
            <a:p>
              <a:r>
                <a:rPr lang="es-MX" sz="1400" b="0" i="0" strike="noStrike" cap="none" spc="0" baseline="0" dirty="0">
                  <a:solidFill>
                    <a:srgbClr val="5B6771"/>
                  </a:solidFill>
                  <a:effectLst/>
                  <a:latin typeface="Arial"/>
                  <a:ea typeface="Arial"/>
                  <a:cs typeface="Arial"/>
                </a:rPr>
                <a:t>Según la Administración Nacional de Seguridad de Transporte de Carreteras (</a:t>
              </a:r>
              <a:r>
                <a:rPr lang="es-MX" sz="1400" b="0" i="0" strike="noStrike" cap="none" spc="0" baseline="0" dirty="0" err="1">
                  <a:solidFill>
                    <a:srgbClr val="5B6771"/>
                  </a:solidFill>
                  <a:effectLst/>
                  <a:latin typeface="Arial"/>
                  <a:ea typeface="Arial"/>
                  <a:cs typeface="Arial"/>
                </a:rPr>
                <a:t>National</a:t>
              </a:r>
              <a:r>
                <a:rPr lang="es-MX" sz="1400" b="0" i="0" strike="noStrike" cap="none" spc="0" baseline="0" dirty="0">
                  <a:solidFill>
                    <a:srgbClr val="5B6771"/>
                  </a:solidFill>
                  <a:effectLst/>
                  <a:latin typeface="Arial"/>
                  <a:ea typeface="Arial"/>
                  <a:cs typeface="Arial"/>
                </a:rPr>
                <a:t> </a:t>
              </a:r>
              <a:r>
                <a:rPr lang="es-MX" sz="1400" b="0" i="0" strike="noStrike" cap="none" spc="0" baseline="0" dirty="0" err="1">
                  <a:solidFill>
                    <a:srgbClr val="5B6771"/>
                  </a:solidFill>
                  <a:effectLst/>
                  <a:latin typeface="Arial"/>
                  <a:ea typeface="Arial"/>
                  <a:cs typeface="Arial"/>
                </a:rPr>
                <a:t>Highway</a:t>
              </a:r>
              <a:r>
                <a:rPr lang="es-MX" sz="1400" b="0" i="0" strike="noStrike" cap="none" spc="0" baseline="0" dirty="0">
                  <a:solidFill>
                    <a:srgbClr val="5B6771"/>
                  </a:solidFill>
                  <a:effectLst/>
                  <a:latin typeface="Arial"/>
                  <a:ea typeface="Arial"/>
                  <a:cs typeface="Arial"/>
                </a:rPr>
                <a:t> </a:t>
              </a:r>
              <a:r>
                <a:rPr lang="es-MX" sz="1400" b="0" i="0" strike="noStrike" cap="none" spc="0" baseline="0" dirty="0" err="1">
                  <a:solidFill>
                    <a:srgbClr val="5B6771"/>
                  </a:solidFill>
                  <a:effectLst/>
                  <a:latin typeface="Arial"/>
                  <a:ea typeface="Arial"/>
                  <a:cs typeface="Arial"/>
                </a:rPr>
                <a:t>Transportation</a:t>
              </a:r>
              <a:r>
                <a:rPr lang="es-MX" sz="1400" b="0" i="0" strike="noStrike" cap="none" spc="0" baseline="0" dirty="0">
                  <a:solidFill>
                    <a:srgbClr val="5B6771"/>
                  </a:solidFill>
                  <a:effectLst/>
                  <a:latin typeface="Arial"/>
                  <a:ea typeface="Arial"/>
                  <a:cs typeface="Arial"/>
                </a:rPr>
                <a:t> Safety </a:t>
              </a:r>
              <a:r>
                <a:rPr lang="es-MX" sz="1400" b="0" i="0" strike="noStrike" cap="none" spc="0" baseline="0" dirty="0" err="1">
                  <a:solidFill>
                    <a:srgbClr val="5B6771"/>
                  </a:solidFill>
                  <a:effectLst/>
                  <a:latin typeface="Arial"/>
                  <a:ea typeface="Arial"/>
                  <a:cs typeface="Arial"/>
                </a:rPr>
                <a:t>Administration</a:t>
              </a:r>
              <a:r>
                <a:rPr lang="es-MX" sz="1400" b="0" i="0" strike="noStrike" cap="none" spc="0" baseline="0" dirty="0">
                  <a:solidFill>
                    <a:srgbClr val="5B6771"/>
                  </a:solidFill>
                  <a:effectLst/>
                  <a:latin typeface="Arial"/>
                  <a:ea typeface="Arial"/>
                  <a:cs typeface="Arial"/>
                </a:rPr>
                <a:t>, NTSB), aproximadamente 481,000 conductores que manejan durante las horas diurnas en los EE. UU. utilizan teléfonos móviles mientras conducen.</a:t>
              </a:r>
            </a:p>
          </p:txBody>
        </p:sp>
      </p:grpSp>
      <p:grpSp>
        <p:nvGrpSpPr>
          <p:cNvPr id="14" name="Group 13"/>
          <p:cNvGrpSpPr/>
          <p:nvPr/>
        </p:nvGrpSpPr>
        <p:grpSpPr>
          <a:xfrm>
            <a:off x="1588880" y="3162208"/>
            <a:ext cx="6400800" cy="3660910"/>
            <a:chOff x="1588880" y="3162208"/>
            <a:chExt cx="6400800" cy="3660910"/>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b="14208"/>
            <a:stretch>
              <a:fillRect/>
            </a:stretch>
          </p:blipFill>
          <p:spPr>
            <a:xfrm>
              <a:off x="1588880" y="3162208"/>
              <a:ext cx="6400800" cy="3660910"/>
            </a:xfrm>
            <a:prstGeom prst="rect">
              <a:avLst/>
            </a:prstGeom>
          </p:spPr>
        </p:pic>
        <p:sp>
          <p:nvSpPr>
            <p:cNvPr id="12" name="TextBox 11"/>
            <p:cNvSpPr txBox="1"/>
            <p:nvPr/>
          </p:nvSpPr>
          <p:spPr>
            <a:xfrm>
              <a:off x="1702050" y="3310622"/>
              <a:ext cx="5836263" cy="1067867"/>
            </a:xfrm>
            <a:prstGeom prst="rect">
              <a:avLst/>
            </a:prstGeom>
            <a:noFill/>
          </p:spPr>
          <p:txBody>
            <a:bodyPr wrap="square" rtlCol="0">
              <a:spAutoFit/>
            </a:bodyPr>
            <a:lstStyle/>
            <a:p>
              <a:r>
                <a:rPr lang="es-MX" sz="1600" b="1" i="0" strike="noStrike" cap="none" spc="0" baseline="0">
                  <a:solidFill>
                    <a:srgbClr val="FFFFFF"/>
                  </a:solidFill>
                  <a:effectLst/>
                  <a:latin typeface="Arial"/>
                  <a:ea typeface="Arial"/>
                  <a:cs typeface="Arial"/>
                </a:rPr>
                <a:t>Cuando viaja a 55 mph (88.5 km/h), enviar, escribir o leer un texto le hace quitar sus ojos de la carretera durante unos cinco segundos. Cinco segundos = recorrer la distancia de un campo de fútbol. </a:t>
              </a:r>
            </a:p>
          </p:txBody>
        </p:sp>
      </p:grpSp>
    </p:spTree>
    <p:extLst>
      <p:ext uri="{BB962C8B-B14F-4D97-AF65-F5344CB8AC3E}">
        <p14:creationId xmlns:p14="http://schemas.microsoft.com/office/powerpoint/2010/main" val="23620251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p14="http://schemas.microsoft.com/office/powerpoint/2010/main" xmlns:p15="http://schemas.microsoft.com/office/powerpoint/2012/main"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t>12</a:t>
            </a:fld>
            <a:endParaRPr lang="en-US"/>
          </a:p>
        </p:txBody>
      </p:sp>
      <p:sp>
        <p:nvSpPr>
          <p:cNvPr id="4" name="Title 3">
            <a:extLst>
              <a:ext uri="{FF2B5EF4-FFF2-40B4-BE49-F238E27FC236}">
                <a16:creationId xmlns="" xmlns:p14="http://schemas.microsoft.com/office/powerpoint/2010/main" xmlns:p15="http://schemas.microsoft.com/office/powerpoint/2012/main" xmlns:a16="http://schemas.microsoft.com/office/drawing/2014/main" id="{1240457C-C1EC-524F-90D6-231C72E9899C}"/>
              </a:ext>
            </a:extLst>
          </p:cNvPr>
          <p:cNvSpPr>
            <a:spLocks noGrp="1"/>
          </p:cNvSpPr>
          <p:nvPr>
            <p:ph type="title"/>
          </p:nvPr>
        </p:nvSpPr>
        <p:spPr/>
        <p:txBody>
          <a:bodyPr/>
          <a:lstStyle/>
          <a:p>
            <a:r>
              <a:rPr lang="es-MX" sz="2100" b="1" i="0" strike="noStrike" cap="none" spc="0" baseline="0">
                <a:solidFill>
                  <a:srgbClr val="FFFFFF"/>
                </a:solidFill>
                <a:effectLst/>
                <a:latin typeface="Arial"/>
                <a:ea typeface="Arial"/>
                <a:cs typeface="Arial"/>
              </a:rPr>
              <a:t>AISLAMIENTO DE ENERGÍA</a:t>
            </a:r>
          </a:p>
        </p:txBody>
      </p:sp>
      <p:pic>
        <p:nvPicPr>
          <p:cNvPr id="5" name="Picture 4">
            <a:extLst>
              <a:ext uri="{FF2B5EF4-FFF2-40B4-BE49-F238E27FC236}">
                <a16:creationId xmlns="" xmlns:p14="http://schemas.microsoft.com/office/powerpoint/2010/main" xmlns:p15="http://schemas.microsoft.com/office/powerpoint/2012/main" xmlns:a16="http://schemas.microsoft.com/office/drawing/2014/main" id="{7B6B89BA-E0EE-48F4-B9A8-82C467B8228D}"/>
              </a:ext>
            </a:extLst>
          </p:cNvPr>
          <p:cNvPicPr>
            <a:picLocks noChangeAspect="1"/>
          </p:cNvPicPr>
          <p:nvPr/>
        </p:nvPicPr>
        <p:blipFill>
          <a:blip r:embed="rId2"/>
          <a:stretch>
            <a:fillRect/>
          </a:stretch>
        </p:blipFill>
        <p:spPr>
          <a:xfrm>
            <a:off x="333277" y="1720052"/>
            <a:ext cx="3657600" cy="3657600"/>
          </a:xfrm>
          <a:prstGeom prst="rect">
            <a:avLst/>
          </a:prstGeom>
        </p:spPr>
      </p:pic>
      <p:sp>
        <p:nvSpPr>
          <p:cNvPr id="6" name="Subtitle 2">
            <a:extLst>
              <a:ext uri="{FF2B5EF4-FFF2-40B4-BE49-F238E27FC236}">
                <a16:creationId xmlns="" xmlns:p14="http://schemas.microsoft.com/office/powerpoint/2010/main" xmlns:p15="http://schemas.microsoft.com/office/powerpoint/2012/main" xmlns:a16="http://schemas.microsoft.com/office/drawing/2014/main" id="{B8DA4F58-C1D8-CB4D-BB25-29C6418668B9}"/>
              </a:ext>
            </a:extLst>
          </p:cNvPr>
          <p:cNvSpPr txBox="1"/>
          <p:nvPr/>
        </p:nvSpPr>
        <p:spPr>
          <a:xfrm>
            <a:off x="4200808" y="2544431"/>
            <a:ext cx="4621791" cy="2005343"/>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chemeClr val="tx1"/>
              </a:buClr>
              <a:buNone/>
            </a:pPr>
            <a:r>
              <a:rPr lang="es-MX" sz="1600" b="1" i="0" strike="noStrike" cap="none" spc="0" baseline="0">
                <a:solidFill>
                  <a:srgbClr val="0033A0"/>
                </a:solidFill>
                <a:effectLst/>
                <a:latin typeface="Arial"/>
                <a:ea typeface="Arial"/>
                <a:cs typeface="Arial"/>
              </a:rPr>
              <a:t>Verificaré el aislamiento y cero energía antes de que comience el trabajo.</a:t>
            </a:r>
          </a:p>
          <a:p>
            <a:pPr>
              <a:buClr>
                <a:schemeClr val="tx1"/>
              </a:buClr>
            </a:pPr>
            <a:r>
              <a:rPr lang="es-MX" sz="1600" b="0" i="0" strike="noStrike" cap="none" spc="0" baseline="0">
                <a:solidFill>
                  <a:srgbClr val="0033A0"/>
                </a:solidFill>
                <a:effectLst/>
                <a:latin typeface="Arial"/>
                <a:ea typeface="Arial"/>
                <a:cs typeface="Arial"/>
              </a:rPr>
              <a:t>No intentaré reparar el equipo sin los procedimientos de control de energía adecuados en vigor y la autorización/formación para llevar a cabo la reparación.</a:t>
            </a:r>
          </a:p>
          <a:p>
            <a:pPr>
              <a:buClr>
                <a:schemeClr val="tx1"/>
              </a:buClr>
            </a:pPr>
            <a:r>
              <a:rPr lang="es-MX" sz="1600" b="0" i="0" strike="noStrike" cap="none" spc="0" baseline="0">
                <a:solidFill>
                  <a:srgbClr val="0033A0"/>
                </a:solidFill>
                <a:effectLst/>
                <a:latin typeface="Arial"/>
                <a:ea typeface="Arial"/>
                <a:cs typeface="Arial"/>
              </a:rPr>
              <a:t>Al darle mantenimiento al equipo, confirmaré que toda la energía peligrosa se ha aislado y disipado, etiquetado y bloqueado.</a:t>
            </a:r>
          </a:p>
          <a:p>
            <a:pPr>
              <a:buClr>
                <a:schemeClr val="tx1"/>
              </a:buClr>
            </a:pPr>
            <a:r>
              <a:rPr lang="es-MX" sz="1600" b="0" i="0" strike="noStrike" cap="none" spc="0" baseline="0">
                <a:solidFill>
                  <a:srgbClr val="0033A0"/>
                </a:solidFill>
                <a:effectLst/>
                <a:latin typeface="Arial"/>
                <a:ea typeface="Arial"/>
                <a:cs typeface="Arial"/>
              </a:rPr>
              <a:t>Nunca introduciré equipos, cruzaré barreras ni retiraré protecciones a menos que se hayan implementado procedimientos de control de energía. </a:t>
            </a:r>
          </a:p>
          <a:p>
            <a:pPr>
              <a:buClr>
                <a:schemeClr val="tx1"/>
              </a:buClr>
            </a:pPr>
            <a:endParaRPr lang="en-GB" smtClean="0">
              <a:solidFill>
                <a:schemeClr val="tx2"/>
              </a:solidFill>
            </a:endParaRPr>
          </a:p>
          <a:p>
            <a:endParaRPr lang="en-US"/>
          </a:p>
        </p:txBody>
      </p:sp>
    </p:spTree>
    <p:extLst>
      <p:ext uri="{BB962C8B-B14F-4D97-AF65-F5344CB8AC3E}">
        <p14:creationId xmlns:p14="http://schemas.microsoft.com/office/powerpoint/2010/main" val="345793066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p14="http://schemas.microsoft.com/office/powerpoint/2010/main" xmlns:p15="http://schemas.microsoft.com/office/powerpoint/2012/main" xmlns:a16="http://schemas.microsoft.com/office/drawing/2014/main" id="{48C240A4-705A-DC4E-99CC-DBF72890B74D}"/>
              </a:ext>
            </a:extLst>
          </p:cNvPr>
          <p:cNvSpPr>
            <a:spLocks noGrp="1"/>
          </p:cNvSpPr>
          <p:nvPr>
            <p:ph type="title"/>
          </p:nvPr>
        </p:nvSpPr>
        <p:spPr/>
        <p:txBody>
          <a:bodyPr/>
          <a:lstStyle/>
          <a:p>
            <a:r>
              <a:rPr lang="es-MX" sz="2100" b="1" i="0" strike="noStrike" cap="none" spc="0" baseline="0" dirty="0">
                <a:solidFill>
                  <a:srgbClr val="035F1D"/>
                </a:solidFill>
                <a:effectLst/>
                <a:latin typeface="Arial"/>
                <a:ea typeface="Arial"/>
                <a:cs typeface="Arial"/>
              </a:rPr>
              <a:t>AISLAMIENTO DE ENERGÍA</a:t>
            </a:r>
            <a:r>
              <a:rPr sz="2100" dirty="0"/>
              <a:t/>
            </a:r>
            <a:br>
              <a:rPr sz="2100" dirty="0"/>
            </a:br>
            <a:r>
              <a:rPr lang="es-MX" sz="2100" b="1" i="1" strike="noStrike" cap="none" spc="0" baseline="0" dirty="0">
                <a:solidFill>
                  <a:srgbClr val="5B6771"/>
                </a:solidFill>
                <a:effectLst/>
                <a:latin typeface="Arial"/>
                <a:ea typeface="Arial"/>
                <a:cs typeface="Arial"/>
              </a:rPr>
              <a:t>Verifique el aislamiento y cero energía antes de </a:t>
            </a:r>
            <a:r>
              <a:rPr lang="es-MX" sz="2100" b="1" i="1" strike="noStrike" cap="none" spc="0" baseline="0" dirty="0" smtClean="0">
                <a:solidFill>
                  <a:srgbClr val="5B6771"/>
                </a:solidFill>
                <a:effectLst/>
                <a:latin typeface="Arial"/>
                <a:ea typeface="Arial"/>
                <a:cs typeface="Arial"/>
              </a:rPr>
              <a:t/>
            </a:r>
            <a:br>
              <a:rPr lang="es-MX" sz="2100" b="1" i="1" strike="noStrike" cap="none" spc="0" baseline="0" dirty="0" smtClean="0">
                <a:solidFill>
                  <a:srgbClr val="5B6771"/>
                </a:solidFill>
                <a:effectLst/>
                <a:latin typeface="Arial"/>
                <a:ea typeface="Arial"/>
                <a:cs typeface="Arial"/>
              </a:rPr>
            </a:br>
            <a:r>
              <a:rPr lang="es-MX" sz="2100" b="1" i="1" strike="noStrike" cap="none" spc="0" baseline="0" dirty="0" smtClean="0">
                <a:solidFill>
                  <a:srgbClr val="5B6771"/>
                </a:solidFill>
                <a:effectLst/>
                <a:latin typeface="Arial"/>
                <a:ea typeface="Arial"/>
                <a:cs typeface="Arial"/>
              </a:rPr>
              <a:t>comenzar </a:t>
            </a:r>
            <a:r>
              <a:rPr lang="es-MX" sz="2100" b="1" i="1" strike="noStrike" cap="none" spc="0" baseline="0" dirty="0">
                <a:solidFill>
                  <a:srgbClr val="5B6771"/>
                </a:solidFill>
                <a:effectLst/>
                <a:latin typeface="Arial"/>
                <a:ea typeface="Arial"/>
                <a:cs typeface="Arial"/>
              </a:rPr>
              <a:t>el trabajo. </a:t>
            </a:r>
          </a:p>
        </p:txBody>
      </p:sp>
      <p:sp>
        <p:nvSpPr>
          <p:cNvPr id="5" name="Slide Number Placeholder 4">
            <a:extLst>
              <a:ext uri="{FF2B5EF4-FFF2-40B4-BE49-F238E27FC236}">
                <a16:creationId xmlns="" xmlns:p14="http://schemas.microsoft.com/office/powerpoint/2010/main" xmlns:p15="http://schemas.microsoft.com/office/powerpoint/2012/main" xmlns:a16="http://schemas.microsoft.com/office/drawing/2014/main" id="{70E304F9-23FF-D546-8BCE-FA9CABF29156}"/>
              </a:ext>
            </a:extLst>
          </p:cNvPr>
          <p:cNvSpPr>
            <a:spLocks noGrp="1"/>
          </p:cNvSpPr>
          <p:nvPr>
            <p:ph type="sldNum" sz="quarter" idx="4"/>
          </p:nvPr>
        </p:nvSpPr>
        <p:spPr/>
        <p:txBody>
          <a:bodyPr/>
          <a:lstStyle/>
          <a:p>
            <a:fld id="{A9B9C987-897E-AF42-8435-D5702A522CD2}" type="slidenum">
              <a:rPr lang="en-US" smtClean="0"/>
              <a:t>13</a:t>
            </a:fld>
            <a:endParaRPr lang="en-US"/>
          </a:p>
        </p:txBody>
      </p:sp>
      <p:pic>
        <p:nvPicPr>
          <p:cNvPr id="6" name="Picture 5">
            <a:extLst>
              <a:ext uri="{FF2B5EF4-FFF2-40B4-BE49-F238E27FC236}">
                <a16:creationId xmlns="" xmlns:p14="http://schemas.microsoft.com/office/powerpoint/2010/main" xmlns:p15="http://schemas.microsoft.com/office/powerpoint/2012/main" xmlns:a16="http://schemas.microsoft.com/office/drawing/2014/main" id="{7B6B89BA-E0EE-48F4-B9A8-82C467B8228D}"/>
              </a:ext>
            </a:extLst>
          </p:cNvPr>
          <p:cNvPicPr>
            <a:picLocks noChangeAspect="1"/>
          </p:cNvPicPr>
          <p:nvPr/>
        </p:nvPicPr>
        <p:blipFill>
          <a:blip r:embed="rId3"/>
          <a:stretch>
            <a:fillRect/>
          </a:stretch>
        </p:blipFill>
        <p:spPr>
          <a:xfrm>
            <a:off x="7754115" y="59436"/>
            <a:ext cx="932688" cy="932688"/>
          </a:xfrm>
          <a:prstGeom prst="rect">
            <a:avLst/>
          </a:prstGeom>
        </p:spPr>
      </p:pic>
      <p:sp>
        <p:nvSpPr>
          <p:cNvPr id="7" name="Subtitle 2">
            <a:extLst>
              <a:ext uri="{FF2B5EF4-FFF2-40B4-BE49-F238E27FC236}">
                <a16:creationId xmlns="" xmlns:p14="http://schemas.microsoft.com/office/powerpoint/2010/main" xmlns:p15="http://schemas.microsoft.com/office/powerpoint/2012/main" xmlns:a16="http://schemas.microsoft.com/office/drawing/2014/main" id="{63D1A68E-E1DF-E745-B738-4B1958B4BE49}"/>
              </a:ext>
            </a:extLst>
          </p:cNvPr>
          <p:cNvSpPr>
            <a:spLocks noGrp="1"/>
          </p:cNvSpPr>
          <p:nvPr>
            <p:ph type="subTitle" idx="1"/>
          </p:nvPr>
        </p:nvSpPr>
        <p:spPr>
          <a:xfrm>
            <a:off x="457198" y="1371600"/>
            <a:ext cx="8229601" cy="2231679"/>
          </a:xfrm>
        </p:spPr>
        <p:txBody>
          <a:bodyPr/>
          <a:lstStyle/>
          <a:p>
            <a:pPr marL="0" indent="0">
              <a:buNone/>
            </a:pPr>
            <a:r>
              <a:rPr lang="es-MX" sz="2000" b="1" i="0" u="sng" strike="noStrike" cap="none" spc="0" baseline="0">
                <a:solidFill>
                  <a:srgbClr val="5B6771"/>
                </a:solidFill>
                <a:effectLst/>
                <a:uFill>
                  <a:solidFill>
                    <a:srgbClr val="5B6771"/>
                  </a:solidFill>
                </a:uFill>
                <a:latin typeface="Arial"/>
                <a:ea typeface="Arial"/>
                <a:cs typeface="Arial"/>
              </a:rPr>
              <a:t>Caso práctico</a:t>
            </a:r>
          </a:p>
          <a:p>
            <a:pPr marL="0" indent="0">
              <a:buNone/>
            </a:pPr>
            <a:r>
              <a:rPr lang="es-MX" sz="1600" b="0" i="0" strike="noStrike" cap="none" spc="0" baseline="0">
                <a:solidFill>
                  <a:srgbClr val="5B6771"/>
                </a:solidFill>
                <a:effectLst/>
                <a:latin typeface="Arial"/>
                <a:ea typeface="Arial"/>
                <a:cs typeface="Arial"/>
              </a:rPr>
              <a:t>Dos empleados de mantenimiento estaban realizando una reparación en una cinta transportadora y no utilizaron dos bloqueos (uno asignado a cada empleado) durante el bloqueo. El empleado que aplicó el bloqueo lo quitó y volvió a energizar la cinta transportadora mientras el segundo empleado estaba sustituyendo el protector. La cadena transportadora atrapó el dedo del empleado, provocando una amputación al dedo desde el primer nudillo.</a:t>
            </a:r>
          </a:p>
        </p:txBody>
      </p:sp>
      <p:grpSp>
        <p:nvGrpSpPr>
          <p:cNvPr id="8" name="Group 7"/>
          <p:cNvGrpSpPr/>
          <p:nvPr/>
        </p:nvGrpSpPr>
        <p:grpSpPr>
          <a:xfrm>
            <a:off x="457197" y="3784348"/>
            <a:ext cx="8229602" cy="2321233"/>
            <a:chOff x="-448149" y="4092168"/>
            <a:chExt cx="8229602" cy="1621100"/>
          </a:xfrm>
        </p:grpSpPr>
        <p:sp>
          <p:nvSpPr>
            <p:cNvPr id="9" name="Rounded Rectangle 8"/>
            <p:cNvSpPr/>
            <p:nvPr/>
          </p:nvSpPr>
          <p:spPr>
            <a:xfrm>
              <a:off x="-448149" y="4092168"/>
              <a:ext cx="8229602" cy="1621100"/>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 xmlns:p14="http://schemas.microsoft.com/office/powerpoint/2010/main" xmlns:p15="http://schemas.microsoft.com/office/powerpoint/2012/main" xmlns:a16="http://schemas.microsoft.com/office/drawing/2014/main" id="{63D1A68E-E1DF-E745-B738-4B1958B4BE49}"/>
                </a:ext>
              </a:extLst>
            </p:cNvPr>
            <p:cNvSpPr txBox="1"/>
            <p:nvPr/>
          </p:nvSpPr>
          <p:spPr>
            <a:xfrm>
              <a:off x="-293065" y="4160664"/>
              <a:ext cx="7919434" cy="1255782"/>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s-MX" sz="2000" b="1" i="0" u="sng" strike="noStrike" cap="none" spc="0" baseline="0">
                  <a:solidFill>
                    <a:srgbClr val="0033A0"/>
                  </a:solidFill>
                  <a:effectLst/>
                  <a:uFill>
                    <a:solidFill>
                      <a:srgbClr val="0033A0"/>
                    </a:solidFill>
                  </a:uFill>
                  <a:latin typeface="Arial"/>
                  <a:ea typeface="Arial"/>
                  <a:cs typeface="Arial"/>
                </a:rPr>
                <a:t>Reglas para salvar vidas que fueron infringidas: </a:t>
              </a:r>
            </a:p>
            <a:p>
              <a:r>
                <a:rPr lang="es-MX" sz="1400" b="0" i="0" strike="noStrike" cap="none" spc="0" baseline="0">
                  <a:solidFill>
                    <a:srgbClr val="0033A0"/>
                  </a:solidFill>
                  <a:effectLst/>
                  <a:latin typeface="Arial"/>
                  <a:ea typeface="Arial"/>
                  <a:cs typeface="Arial"/>
                </a:rPr>
                <a:t>Estos empleados rompieron la regla para salvar vidas de aislamiento de energía al no garantizar que todas las partes involucradas en la reparación controlaran adecuadamente la energía peligrosa. </a:t>
              </a:r>
            </a:p>
            <a:p>
              <a:r>
                <a:rPr lang="es-MX" sz="1400" b="0" i="0" strike="noStrike" cap="none" spc="0" baseline="0">
                  <a:solidFill>
                    <a:srgbClr val="0033A0"/>
                  </a:solidFill>
                  <a:effectLst/>
                  <a:latin typeface="Arial"/>
                  <a:ea typeface="Arial"/>
                  <a:cs typeface="Arial"/>
                </a:rPr>
                <a:t>Cada vez que se realiza un trabajo en una máquina, todas las fuentes de energía deben estar aisladas y bajo control exclusivo de CADA persona que realiza el trabajo. El bloqueo/etiquetado (Lockout/Tagout, LOTO) es esencial para evitar que se produzcan lesiones catastróficas en Mauser Packaging Solutions.</a:t>
              </a:r>
            </a:p>
            <a:p>
              <a:pPr marL="520700" lvl="1" indent="-285750">
                <a:spcBef>
                  <a:spcPct val="0"/>
                </a:spcBef>
                <a:buFontTx/>
                <a:buChar char="-"/>
              </a:pPr>
              <a:endParaRPr lang="en-GB">
                <a:solidFill>
                  <a:srgbClr val="0033A0"/>
                </a:solidFill>
              </a:endParaRPr>
            </a:p>
          </p:txBody>
        </p:sp>
      </p:grpSp>
    </p:spTree>
    <p:extLst>
      <p:ext uri="{BB962C8B-B14F-4D97-AF65-F5344CB8AC3E}">
        <p14:creationId xmlns:p14="http://schemas.microsoft.com/office/powerpoint/2010/main" val="13534223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p14="http://schemas.microsoft.com/office/powerpoint/2010/main" xmlns:p15="http://schemas.microsoft.com/office/powerpoint/2012/main"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t>14</a:t>
            </a:fld>
            <a:endParaRPr lang="en-US"/>
          </a:p>
        </p:txBody>
      </p:sp>
      <p:sp>
        <p:nvSpPr>
          <p:cNvPr id="4" name="Title 3">
            <a:extLst>
              <a:ext uri="{FF2B5EF4-FFF2-40B4-BE49-F238E27FC236}">
                <a16:creationId xmlns="" xmlns:p14="http://schemas.microsoft.com/office/powerpoint/2010/main" xmlns:p15="http://schemas.microsoft.com/office/powerpoint/2012/main" xmlns:a16="http://schemas.microsoft.com/office/drawing/2014/main" id="{1240457C-C1EC-524F-90D6-231C72E9899C}"/>
              </a:ext>
            </a:extLst>
          </p:cNvPr>
          <p:cNvSpPr>
            <a:spLocks noGrp="1"/>
          </p:cNvSpPr>
          <p:nvPr>
            <p:ph type="title"/>
          </p:nvPr>
        </p:nvSpPr>
        <p:spPr/>
        <p:txBody>
          <a:bodyPr/>
          <a:lstStyle/>
          <a:p>
            <a:r>
              <a:rPr lang="es-MX" sz="2100" b="1" i="0" strike="noStrike" cap="none" spc="0" baseline="0">
                <a:solidFill>
                  <a:srgbClr val="FFFFFF"/>
                </a:solidFill>
                <a:effectLst/>
                <a:latin typeface="Arial"/>
                <a:ea typeface="Arial"/>
                <a:cs typeface="Arial"/>
              </a:rPr>
              <a:t>TRABAJO EN CALIENTE</a:t>
            </a:r>
          </a:p>
        </p:txBody>
      </p:sp>
      <p:pic>
        <p:nvPicPr>
          <p:cNvPr id="5" name="Picture 4">
            <a:extLst>
              <a:ext uri="{FF2B5EF4-FFF2-40B4-BE49-F238E27FC236}">
                <a16:creationId xmlns="" xmlns:p14="http://schemas.microsoft.com/office/powerpoint/2010/main" xmlns:p15="http://schemas.microsoft.com/office/powerpoint/2012/main" xmlns:a16="http://schemas.microsoft.com/office/drawing/2014/main" id="{AEBB3BB5-EB4E-44DA-8704-8EFD0C5A8803}"/>
              </a:ext>
            </a:extLst>
          </p:cNvPr>
          <p:cNvPicPr>
            <a:picLocks noChangeAspect="1"/>
          </p:cNvPicPr>
          <p:nvPr/>
        </p:nvPicPr>
        <p:blipFill>
          <a:blip r:embed="rId3"/>
          <a:stretch>
            <a:fillRect/>
          </a:stretch>
        </p:blipFill>
        <p:spPr>
          <a:xfrm>
            <a:off x="355605" y="1362440"/>
            <a:ext cx="3657600" cy="3657600"/>
          </a:xfrm>
          <a:prstGeom prst="rect">
            <a:avLst/>
          </a:prstGeom>
        </p:spPr>
      </p:pic>
      <p:sp>
        <p:nvSpPr>
          <p:cNvPr id="6" name="Subtitle 2">
            <a:extLst>
              <a:ext uri="{FF2B5EF4-FFF2-40B4-BE49-F238E27FC236}">
                <a16:creationId xmlns="" xmlns:p14="http://schemas.microsoft.com/office/powerpoint/2010/main" xmlns:p15="http://schemas.microsoft.com/office/powerpoint/2012/main" xmlns:a16="http://schemas.microsoft.com/office/drawing/2014/main" id="{B8DA4F58-C1D8-CB4D-BB25-29C6418668B9}"/>
              </a:ext>
            </a:extLst>
          </p:cNvPr>
          <p:cNvSpPr txBox="1"/>
          <p:nvPr/>
        </p:nvSpPr>
        <p:spPr>
          <a:xfrm>
            <a:off x="4200808" y="2544431"/>
            <a:ext cx="4621791" cy="2005343"/>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chemeClr val="tx1"/>
              </a:buClr>
              <a:buNone/>
            </a:pPr>
            <a:r>
              <a:rPr lang="es-MX" sz="1600" b="1" i="0" strike="noStrike" cap="none" spc="0" baseline="0">
                <a:solidFill>
                  <a:srgbClr val="0033A0"/>
                </a:solidFill>
                <a:effectLst/>
                <a:latin typeface="Arial"/>
                <a:ea typeface="Arial"/>
                <a:cs typeface="Arial"/>
              </a:rPr>
              <a:t>No realizaré trabajos en caliente (soldadura, corte, rectificado, etc.) sin la debida autorización y formación.</a:t>
            </a:r>
          </a:p>
          <a:p>
            <a:pPr>
              <a:buClr>
                <a:schemeClr val="tx1"/>
              </a:buClr>
            </a:pPr>
            <a:r>
              <a:rPr lang="es-MX" sz="1600" b="0" i="0" strike="noStrike" cap="none" spc="0" baseline="0">
                <a:solidFill>
                  <a:srgbClr val="0033A0"/>
                </a:solidFill>
                <a:effectLst/>
                <a:latin typeface="Arial"/>
                <a:ea typeface="Arial"/>
                <a:cs typeface="Arial"/>
              </a:rPr>
              <a:t>Antes de comenzar cualquier trabajo en caliente, solicito y sigo el permiso de trabajo en caliente necesario.</a:t>
            </a:r>
          </a:p>
          <a:p>
            <a:pPr>
              <a:buClr>
                <a:schemeClr val="tx1"/>
              </a:buClr>
            </a:pPr>
            <a:r>
              <a:rPr lang="es-MX" sz="1600" b="0" i="0" strike="noStrike" cap="none" spc="0" baseline="0">
                <a:solidFill>
                  <a:srgbClr val="0033A0"/>
                </a:solidFill>
                <a:effectLst/>
                <a:latin typeface="Arial"/>
                <a:ea typeface="Arial"/>
                <a:cs typeface="Arial"/>
              </a:rPr>
              <a:t>Seguiré todos los requisitos de permisos de trabajo en caliente. Siempre: </a:t>
            </a:r>
          </a:p>
          <a:p>
            <a:pPr lvl="2">
              <a:buClr>
                <a:schemeClr val="tx1"/>
              </a:buClr>
            </a:pPr>
            <a:r>
              <a:rPr lang="es-MX" sz="1400" b="0" i="0" strike="noStrike" cap="none" spc="0" baseline="0">
                <a:solidFill>
                  <a:srgbClr val="0033A0"/>
                </a:solidFill>
                <a:effectLst/>
                <a:latin typeface="Arial"/>
                <a:ea typeface="Arial"/>
                <a:cs typeface="Arial"/>
              </a:rPr>
              <a:t>Confirmaré que se han retirado o aislado materiales inflamables,</a:t>
            </a:r>
          </a:p>
          <a:p>
            <a:pPr lvl="2">
              <a:buClr>
                <a:schemeClr val="tx1"/>
              </a:buClr>
            </a:pPr>
            <a:r>
              <a:rPr lang="es-MX" sz="1400" b="0" i="0" strike="noStrike" cap="none" spc="0" baseline="0">
                <a:solidFill>
                  <a:srgbClr val="0033A0"/>
                </a:solidFill>
                <a:effectLst/>
                <a:latin typeface="Arial"/>
                <a:ea typeface="Arial"/>
                <a:cs typeface="Arial"/>
              </a:rPr>
              <a:t>Proporcionaré protección contra incendios,</a:t>
            </a:r>
          </a:p>
          <a:p>
            <a:pPr lvl="2">
              <a:buClr>
                <a:schemeClr val="tx1"/>
              </a:buClr>
            </a:pPr>
            <a:r>
              <a:rPr lang="es-MX" sz="1400" b="0" i="0" strike="noStrike" cap="none" spc="0" baseline="0">
                <a:solidFill>
                  <a:srgbClr val="0033A0"/>
                </a:solidFill>
                <a:effectLst/>
                <a:latin typeface="Arial"/>
                <a:ea typeface="Arial"/>
                <a:cs typeface="Arial"/>
              </a:rPr>
              <a:t>Nombraré un vigilante contra incendios,</a:t>
            </a:r>
          </a:p>
          <a:p>
            <a:pPr lvl="2">
              <a:buClr>
                <a:schemeClr val="tx1"/>
              </a:buClr>
            </a:pPr>
            <a:r>
              <a:rPr lang="es-MX" sz="1400" b="0" i="0" strike="noStrike" cap="none" spc="0" baseline="0">
                <a:solidFill>
                  <a:srgbClr val="0033A0"/>
                </a:solidFill>
                <a:effectLst/>
                <a:latin typeface="Arial"/>
                <a:ea typeface="Arial"/>
                <a:cs typeface="Arial"/>
              </a:rPr>
              <a:t>Mantendré la vigilancia durante el tiempo necesario tras la finalización. </a:t>
            </a:r>
          </a:p>
          <a:p>
            <a:pPr>
              <a:buClr>
                <a:schemeClr val="tx1"/>
              </a:buClr>
            </a:pPr>
            <a:endParaRPr lang="en-GB" smtClean="0">
              <a:solidFill>
                <a:schemeClr val="tx2"/>
              </a:solidFill>
            </a:endParaRPr>
          </a:p>
          <a:p>
            <a:endParaRPr lang="en-US"/>
          </a:p>
        </p:txBody>
      </p:sp>
    </p:spTree>
    <p:extLst>
      <p:ext uri="{BB962C8B-B14F-4D97-AF65-F5344CB8AC3E}">
        <p14:creationId xmlns:p14="http://schemas.microsoft.com/office/powerpoint/2010/main" val="22654237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p14="http://schemas.microsoft.com/office/powerpoint/2010/main" xmlns:p15="http://schemas.microsoft.com/office/powerpoint/2012/main" xmlns:a16="http://schemas.microsoft.com/office/drawing/2014/main" id="{48C240A4-705A-DC4E-99CC-DBF72890B74D}"/>
              </a:ext>
            </a:extLst>
          </p:cNvPr>
          <p:cNvSpPr>
            <a:spLocks noGrp="1"/>
          </p:cNvSpPr>
          <p:nvPr>
            <p:ph type="title"/>
          </p:nvPr>
        </p:nvSpPr>
        <p:spPr/>
        <p:txBody>
          <a:bodyPr/>
          <a:lstStyle/>
          <a:p>
            <a:r>
              <a:rPr lang="es-MX" sz="2100" b="1" i="0" strike="noStrike" cap="none" spc="0" baseline="0">
                <a:solidFill>
                  <a:srgbClr val="035F1D"/>
                </a:solidFill>
                <a:effectLst/>
                <a:latin typeface="Arial"/>
                <a:ea typeface="Arial"/>
                <a:cs typeface="Arial"/>
              </a:rPr>
              <a:t>TRABAJO CALIENTE</a:t>
            </a:r>
            <a:r>
              <a:rPr sz="2100"/>
              <a:t/>
            </a:r>
            <a:br>
              <a:rPr sz="2100"/>
            </a:br>
            <a:r>
              <a:rPr lang="es-MX" sz="2100" b="1" i="1" strike="noStrike" cap="none" spc="0" baseline="0">
                <a:solidFill>
                  <a:srgbClr val="5B6771"/>
                </a:solidFill>
                <a:effectLst/>
                <a:latin typeface="Arial"/>
                <a:ea typeface="Arial"/>
                <a:cs typeface="Arial"/>
              </a:rPr>
              <a:t>Control de sustancias inflamables y fuentes de ignición </a:t>
            </a:r>
            <a:r>
              <a:rPr sz="2100"/>
              <a:t/>
            </a:r>
            <a:br>
              <a:rPr sz="2100"/>
            </a:br>
            <a:endParaRPr sz="2100"/>
          </a:p>
        </p:txBody>
      </p:sp>
      <p:sp>
        <p:nvSpPr>
          <p:cNvPr id="5" name="Slide Number Placeholder 4">
            <a:extLst>
              <a:ext uri="{FF2B5EF4-FFF2-40B4-BE49-F238E27FC236}">
                <a16:creationId xmlns="" xmlns:p14="http://schemas.microsoft.com/office/powerpoint/2010/main" xmlns:p15="http://schemas.microsoft.com/office/powerpoint/2012/main" xmlns:a16="http://schemas.microsoft.com/office/drawing/2014/main" id="{70E304F9-23FF-D546-8BCE-FA9CABF29156}"/>
              </a:ext>
            </a:extLst>
          </p:cNvPr>
          <p:cNvSpPr>
            <a:spLocks noGrp="1"/>
          </p:cNvSpPr>
          <p:nvPr>
            <p:ph type="sldNum" sz="quarter" idx="4"/>
          </p:nvPr>
        </p:nvSpPr>
        <p:spPr/>
        <p:txBody>
          <a:bodyPr/>
          <a:lstStyle/>
          <a:p>
            <a:fld id="{A9B9C987-897E-AF42-8435-D5702A522CD2}" type="slidenum">
              <a:rPr lang="en-US" smtClean="0"/>
              <a:t>15</a:t>
            </a:fld>
            <a:endParaRPr lang="en-US"/>
          </a:p>
        </p:txBody>
      </p:sp>
      <p:pic>
        <p:nvPicPr>
          <p:cNvPr id="6" name="Picture 5">
            <a:extLst>
              <a:ext uri="{FF2B5EF4-FFF2-40B4-BE49-F238E27FC236}">
                <a16:creationId xmlns="" xmlns:p14="http://schemas.microsoft.com/office/powerpoint/2010/main" xmlns:p15="http://schemas.microsoft.com/office/powerpoint/2012/main" xmlns:a16="http://schemas.microsoft.com/office/drawing/2014/main" id="{AEBB3BB5-EB4E-44DA-8704-8EFD0C5A8803}"/>
              </a:ext>
            </a:extLst>
          </p:cNvPr>
          <p:cNvPicPr>
            <a:picLocks noChangeAspect="1"/>
          </p:cNvPicPr>
          <p:nvPr/>
        </p:nvPicPr>
        <p:blipFill>
          <a:blip r:embed="rId3"/>
          <a:stretch>
            <a:fillRect/>
          </a:stretch>
        </p:blipFill>
        <p:spPr>
          <a:xfrm>
            <a:off x="7754115" y="59436"/>
            <a:ext cx="932688" cy="932688"/>
          </a:xfrm>
          <a:prstGeom prst="rect">
            <a:avLst/>
          </a:prstGeom>
        </p:spPr>
      </p:pic>
      <p:sp>
        <p:nvSpPr>
          <p:cNvPr id="7" name="Subtitle 2">
            <a:extLst>
              <a:ext uri="{FF2B5EF4-FFF2-40B4-BE49-F238E27FC236}">
                <a16:creationId xmlns="" xmlns:p14="http://schemas.microsoft.com/office/powerpoint/2010/main" xmlns:p15="http://schemas.microsoft.com/office/powerpoint/2012/main" xmlns:a16="http://schemas.microsoft.com/office/drawing/2014/main" id="{63D1A68E-E1DF-E745-B738-4B1958B4BE49}"/>
              </a:ext>
            </a:extLst>
          </p:cNvPr>
          <p:cNvSpPr>
            <a:spLocks noGrp="1"/>
          </p:cNvSpPr>
          <p:nvPr>
            <p:ph type="subTitle" idx="1"/>
          </p:nvPr>
        </p:nvSpPr>
        <p:spPr>
          <a:xfrm>
            <a:off x="457198" y="1371600"/>
            <a:ext cx="8229601" cy="2231679"/>
          </a:xfrm>
        </p:spPr>
        <p:txBody>
          <a:bodyPr/>
          <a:lstStyle/>
          <a:p>
            <a:pPr marL="0" indent="0">
              <a:buNone/>
            </a:pPr>
            <a:r>
              <a:rPr lang="es-MX" sz="2000" b="1" i="0" u="sng" strike="noStrike" cap="none" spc="0" baseline="0">
                <a:solidFill>
                  <a:srgbClr val="5B6771"/>
                </a:solidFill>
                <a:effectLst/>
                <a:uFill>
                  <a:solidFill>
                    <a:srgbClr val="5B6771"/>
                  </a:solidFill>
                </a:uFill>
                <a:latin typeface="Arial"/>
                <a:ea typeface="Arial"/>
                <a:cs typeface="Arial"/>
              </a:rPr>
              <a:t>Caso práctico</a:t>
            </a:r>
          </a:p>
          <a:p>
            <a:pPr marL="0" indent="0">
              <a:buNone/>
            </a:pPr>
            <a:r>
              <a:rPr lang="es-MX" sz="1600" b="0" i="0" strike="noStrike" cap="none" spc="0" baseline="0">
                <a:solidFill>
                  <a:srgbClr val="5B6771"/>
                </a:solidFill>
                <a:effectLst/>
                <a:latin typeface="Arial"/>
                <a:ea typeface="Arial"/>
                <a:cs typeface="Arial"/>
              </a:rPr>
              <a:t>Un incendio de marzo de 2014 en el vecindario Back Bay de Boston fue causado cuando un chispa de soldadura de un proyecto de barandillas de escaleras residenciales incendió un cobertizo cercano. La llamarada creció hasta convertirse en incendio de nueve alarmas, que finalmente acabó con la vida de dos bomberos y lesionó a 18.</a:t>
            </a:r>
          </a:p>
          <a:p>
            <a:pPr marL="0" indent="0">
              <a:buNone/>
            </a:pPr>
            <a:r>
              <a:rPr lang="es-MX" sz="1600" b="0" i="0" strike="noStrike" cap="none" spc="0" baseline="0">
                <a:solidFill>
                  <a:srgbClr val="5B6771"/>
                </a:solidFill>
                <a:effectLst/>
                <a:latin typeface="Arial"/>
                <a:ea typeface="Arial"/>
                <a:cs typeface="Arial"/>
              </a:rPr>
              <a:t>OSHA descubrió que la empresa carecía de un programa eficaz de prevención y protección contra incendios, no entrenó a los empleados en seguridad contra incendios, no tenía un vigilante contra incendios presente, y no movió las barandillas a una ubicación alternativa donde la soldadura podía realizarse de forma segura.</a:t>
            </a:r>
          </a:p>
        </p:txBody>
      </p:sp>
      <p:grpSp>
        <p:nvGrpSpPr>
          <p:cNvPr id="8" name="Group 7"/>
          <p:cNvGrpSpPr/>
          <p:nvPr/>
        </p:nvGrpSpPr>
        <p:grpSpPr>
          <a:xfrm>
            <a:off x="457197" y="3784348"/>
            <a:ext cx="8229602" cy="2321233"/>
            <a:chOff x="-448149" y="4092168"/>
            <a:chExt cx="8229602" cy="1621100"/>
          </a:xfrm>
        </p:grpSpPr>
        <p:sp>
          <p:nvSpPr>
            <p:cNvPr id="9" name="Rounded Rectangle 8"/>
            <p:cNvSpPr/>
            <p:nvPr/>
          </p:nvSpPr>
          <p:spPr>
            <a:xfrm>
              <a:off x="-448149" y="4092168"/>
              <a:ext cx="8229602" cy="1621100"/>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 xmlns:p14="http://schemas.microsoft.com/office/powerpoint/2010/main" xmlns:p15="http://schemas.microsoft.com/office/powerpoint/2012/main" xmlns:a16="http://schemas.microsoft.com/office/drawing/2014/main" id="{63D1A68E-E1DF-E745-B738-4B1958B4BE49}"/>
                </a:ext>
              </a:extLst>
            </p:cNvPr>
            <p:cNvSpPr txBox="1"/>
            <p:nvPr/>
          </p:nvSpPr>
          <p:spPr>
            <a:xfrm>
              <a:off x="-293065" y="4160664"/>
              <a:ext cx="7919434" cy="1255782"/>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s-MX" sz="2000" b="1" i="0" u="sng" strike="noStrike" cap="none" spc="0" baseline="0">
                  <a:solidFill>
                    <a:srgbClr val="0033A0"/>
                  </a:solidFill>
                  <a:effectLst/>
                  <a:uFill>
                    <a:solidFill>
                      <a:srgbClr val="0033A0"/>
                    </a:solidFill>
                  </a:uFill>
                  <a:latin typeface="Arial"/>
                  <a:ea typeface="Arial"/>
                  <a:cs typeface="Arial"/>
                </a:rPr>
                <a:t>Hechos: </a:t>
              </a:r>
            </a:p>
            <a:p>
              <a:r>
                <a:rPr lang="es-MX" sz="1400" b="0" i="0" strike="noStrike" cap="none" spc="0" baseline="0">
                  <a:solidFill>
                    <a:srgbClr val="0033A0"/>
                  </a:solidFill>
                  <a:effectLst/>
                  <a:latin typeface="Arial"/>
                  <a:ea typeface="Arial"/>
                  <a:cs typeface="Arial"/>
                </a:rPr>
                <a:t>El trabajo en caliente sigue siendo una causa líder de incendios industriales y ha sido responsable de muchas de las pérdidas por incendios más graves de la industria. </a:t>
              </a:r>
            </a:p>
            <a:p>
              <a:r>
                <a:rPr lang="es-MX" sz="1400" b="0" i="0" strike="noStrike" cap="none" spc="0" baseline="0">
                  <a:solidFill>
                    <a:srgbClr val="0033A0"/>
                  </a:solidFill>
                  <a:effectLst/>
                  <a:latin typeface="Arial"/>
                  <a:ea typeface="Arial"/>
                  <a:cs typeface="Arial"/>
                </a:rPr>
                <a:t>El trabajo en caliente suele ser sinónimo de soldadura y corte, pero también incluye cualquier actividad de trabajo con potencial para producir fuentes de ignición o exceso de calor, como quemar, soldar por inducción, triturar, soldar, calentar con resistencia térmica o aplicación de cubiertas en techos por medio de soplete.</a:t>
              </a:r>
            </a:p>
            <a:p>
              <a:endParaRPr lang="en-GB" sz="1400">
                <a:solidFill>
                  <a:srgbClr val="0033A0"/>
                </a:solidFill>
                <a:latin typeface="Arial"/>
              </a:endParaRPr>
            </a:p>
            <a:p>
              <a:pPr marL="520700" lvl="1" indent="-285750">
                <a:spcBef>
                  <a:spcPct val="0"/>
                </a:spcBef>
                <a:buFontTx/>
                <a:buChar char="-"/>
              </a:pPr>
              <a:endParaRPr lang="en-GB">
                <a:solidFill>
                  <a:srgbClr val="0033A0"/>
                </a:solidFill>
              </a:endParaRPr>
            </a:p>
          </p:txBody>
        </p:sp>
      </p:grpSp>
    </p:spTree>
    <p:extLst>
      <p:ext uri="{BB962C8B-B14F-4D97-AF65-F5344CB8AC3E}">
        <p14:creationId xmlns:p14="http://schemas.microsoft.com/office/powerpoint/2010/main" val="19075104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p14="http://schemas.microsoft.com/office/powerpoint/2010/main" xmlns:p15="http://schemas.microsoft.com/office/powerpoint/2012/main"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t>16</a:t>
            </a:fld>
            <a:endParaRPr lang="en-US"/>
          </a:p>
        </p:txBody>
      </p:sp>
      <p:sp>
        <p:nvSpPr>
          <p:cNvPr id="4" name="Title 3">
            <a:extLst>
              <a:ext uri="{FF2B5EF4-FFF2-40B4-BE49-F238E27FC236}">
                <a16:creationId xmlns="" xmlns:p14="http://schemas.microsoft.com/office/powerpoint/2010/main" xmlns:p15="http://schemas.microsoft.com/office/powerpoint/2012/main" xmlns:a16="http://schemas.microsoft.com/office/drawing/2014/main" id="{1240457C-C1EC-524F-90D6-231C72E9899C}"/>
              </a:ext>
            </a:extLst>
          </p:cNvPr>
          <p:cNvSpPr>
            <a:spLocks noGrp="1"/>
          </p:cNvSpPr>
          <p:nvPr>
            <p:ph type="title"/>
          </p:nvPr>
        </p:nvSpPr>
        <p:spPr/>
        <p:txBody>
          <a:bodyPr/>
          <a:lstStyle/>
          <a:p>
            <a:r>
              <a:rPr lang="es-MX" sz="2100" b="1" i="0" strike="noStrike" cap="none" spc="0" baseline="0">
                <a:solidFill>
                  <a:srgbClr val="FFFFFF"/>
                </a:solidFill>
                <a:effectLst/>
                <a:latin typeface="Arial"/>
                <a:ea typeface="Arial"/>
                <a:cs typeface="Arial"/>
              </a:rPr>
              <a:t>LÍNEA DE FUEGO </a:t>
            </a:r>
          </a:p>
        </p:txBody>
      </p:sp>
      <p:pic>
        <p:nvPicPr>
          <p:cNvPr id="5" name="Picture 4">
            <a:extLst>
              <a:ext uri="{FF2B5EF4-FFF2-40B4-BE49-F238E27FC236}">
                <a16:creationId xmlns="" xmlns:p14="http://schemas.microsoft.com/office/powerpoint/2010/main" xmlns:p15="http://schemas.microsoft.com/office/powerpoint/2012/main" xmlns:a16="http://schemas.microsoft.com/office/drawing/2014/main" id="{4C82A90C-F5B5-4F56-9C08-B6AD99E9FC3B}"/>
              </a:ext>
            </a:extLst>
          </p:cNvPr>
          <p:cNvPicPr>
            <a:picLocks noChangeAspect="1"/>
          </p:cNvPicPr>
          <p:nvPr/>
        </p:nvPicPr>
        <p:blipFill>
          <a:blip r:embed="rId2"/>
          <a:stretch>
            <a:fillRect/>
          </a:stretch>
        </p:blipFill>
        <p:spPr>
          <a:xfrm>
            <a:off x="457200" y="1950430"/>
            <a:ext cx="3657600" cy="3657600"/>
          </a:xfrm>
          <a:prstGeom prst="rect">
            <a:avLst/>
          </a:prstGeom>
        </p:spPr>
      </p:pic>
      <p:sp>
        <p:nvSpPr>
          <p:cNvPr id="6" name="Subtitle 2">
            <a:extLst>
              <a:ext uri="{FF2B5EF4-FFF2-40B4-BE49-F238E27FC236}">
                <a16:creationId xmlns="" xmlns:p14="http://schemas.microsoft.com/office/powerpoint/2010/main" xmlns:p15="http://schemas.microsoft.com/office/powerpoint/2012/main" xmlns:a16="http://schemas.microsoft.com/office/drawing/2014/main" id="{B8DA4F58-C1D8-CB4D-BB25-29C6418668B9}"/>
              </a:ext>
            </a:extLst>
          </p:cNvPr>
          <p:cNvSpPr txBox="1"/>
          <p:nvPr/>
        </p:nvSpPr>
        <p:spPr>
          <a:xfrm>
            <a:off x="4522210" y="2535785"/>
            <a:ext cx="4467882" cy="2005343"/>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chemeClr val="tx1"/>
              </a:buClr>
              <a:buNone/>
            </a:pPr>
            <a:r>
              <a:rPr lang="es-MX" sz="1600" b="1" i="0" strike="noStrike" cap="none" spc="0" baseline="0">
                <a:solidFill>
                  <a:srgbClr val="0033A0"/>
                </a:solidFill>
                <a:effectLst/>
                <a:latin typeface="Arial"/>
                <a:ea typeface="Arial"/>
                <a:cs typeface="Arial"/>
              </a:rPr>
              <a:t>Me posicionaré para evitar la ruta de movimiento de objetos, vehículos, liberaciones de presión y objetos que caen.</a:t>
            </a:r>
          </a:p>
          <a:p>
            <a:pPr>
              <a:buClr>
                <a:schemeClr val="tx1"/>
              </a:buClr>
            </a:pPr>
            <a:r>
              <a:rPr lang="es-MX" sz="1600" b="0" i="0" strike="noStrike" cap="none" spc="0" baseline="0">
                <a:solidFill>
                  <a:srgbClr val="0033A0"/>
                </a:solidFill>
                <a:effectLst/>
                <a:latin typeface="Arial"/>
                <a:ea typeface="Arial"/>
                <a:cs typeface="Arial"/>
              </a:rPr>
              <a:t>Nunca estaré bajo cargas suspendidas.</a:t>
            </a:r>
          </a:p>
          <a:p>
            <a:pPr>
              <a:buClr>
                <a:schemeClr val="tx1"/>
              </a:buClr>
            </a:pPr>
            <a:r>
              <a:rPr lang="es-MX" sz="1600" b="0" i="0" strike="noStrike" cap="none" spc="0" baseline="0">
                <a:solidFill>
                  <a:srgbClr val="0033A0"/>
                </a:solidFill>
                <a:effectLst/>
                <a:latin typeface="Arial"/>
                <a:ea typeface="Arial"/>
                <a:cs typeface="Arial"/>
              </a:rPr>
              <a:t>Estableceré y respetaré las barreras y zonas de exclusión. </a:t>
            </a:r>
          </a:p>
          <a:p>
            <a:pPr>
              <a:buClr>
                <a:schemeClr val="tx1"/>
              </a:buClr>
            </a:pPr>
            <a:r>
              <a:rPr lang="es-MX" sz="1600" b="0" i="0" strike="noStrike" cap="none" spc="0" baseline="0">
                <a:solidFill>
                  <a:srgbClr val="0033A0"/>
                </a:solidFill>
                <a:effectLst/>
                <a:latin typeface="Arial"/>
                <a:ea typeface="Arial"/>
                <a:cs typeface="Arial"/>
              </a:rPr>
              <a:t>Tomaré medidas para asegurar objetos sueltos e informar de cualquier potencial de objetos caídos.</a:t>
            </a:r>
          </a:p>
          <a:p>
            <a:pPr>
              <a:buClr>
                <a:schemeClr val="tx1"/>
              </a:buClr>
            </a:pPr>
            <a:endParaRPr lang="en-GB" smtClean="0">
              <a:solidFill>
                <a:schemeClr val="tx2"/>
              </a:solidFill>
            </a:endParaRPr>
          </a:p>
          <a:p>
            <a:endParaRPr lang="en-US"/>
          </a:p>
        </p:txBody>
      </p:sp>
    </p:spTree>
    <p:extLst>
      <p:ext uri="{BB962C8B-B14F-4D97-AF65-F5344CB8AC3E}">
        <p14:creationId xmlns:p14="http://schemas.microsoft.com/office/powerpoint/2010/main" val="8856428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p14="http://schemas.microsoft.com/office/powerpoint/2010/main" xmlns:p15="http://schemas.microsoft.com/office/powerpoint/2012/main" xmlns:a16="http://schemas.microsoft.com/office/drawing/2014/main" id="{48C240A4-705A-DC4E-99CC-DBF72890B74D}"/>
              </a:ext>
            </a:extLst>
          </p:cNvPr>
          <p:cNvSpPr>
            <a:spLocks noGrp="1"/>
          </p:cNvSpPr>
          <p:nvPr>
            <p:ph type="title"/>
          </p:nvPr>
        </p:nvSpPr>
        <p:spPr/>
        <p:txBody>
          <a:bodyPr/>
          <a:lstStyle/>
          <a:p>
            <a:r>
              <a:rPr lang="es-MX" sz="2100" b="1" i="0" strike="noStrike" cap="none" spc="0" baseline="0">
                <a:solidFill>
                  <a:srgbClr val="035F1D"/>
                </a:solidFill>
                <a:effectLst/>
                <a:latin typeface="Arial"/>
                <a:ea typeface="Arial"/>
                <a:cs typeface="Arial"/>
              </a:rPr>
              <a:t>LÍNEA DE FUEGO</a:t>
            </a:r>
          </a:p>
        </p:txBody>
      </p:sp>
      <p:sp>
        <p:nvSpPr>
          <p:cNvPr id="5" name="Slide Number Placeholder 4">
            <a:extLst>
              <a:ext uri="{FF2B5EF4-FFF2-40B4-BE49-F238E27FC236}">
                <a16:creationId xmlns="" xmlns:p14="http://schemas.microsoft.com/office/powerpoint/2010/main" xmlns:p15="http://schemas.microsoft.com/office/powerpoint/2012/main" xmlns:a16="http://schemas.microsoft.com/office/drawing/2014/main" id="{70E304F9-23FF-D546-8BCE-FA9CABF29156}"/>
              </a:ext>
            </a:extLst>
          </p:cNvPr>
          <p:cNvSpPr>
            <a:spLocks noGrp="1"/>
          </p:cNvSpPr>
          <p:nvPr>
            <p:ph type="sldNum" sz="quarter" idx="4"/>
          </p:nvPr>
        </p:nvSpPr>
        <p:spPr/>
        <p:txBody>
          <a:bodyPr/>
          <a:lstStyle/>
          <a:p>
            <a:fld id="{A9B9C987-897E-AF42-8435-D5702A522CD2}" type="slidenum">
              <a:rPr lang="en-US" smtClean="0"/>
              <a:t>17</a:t>
            </a:fld>
            <a:endParaRPr lang="en-US"/>
          </a:p>
        </p:txBody>
      </p:sp>
      <p:pic>
        <p:nvPicPr>
          <p:cNvPr id="6" name="Picture 5">
            <a:extLst>
              <a:ext uri="{FF2B5EF4-FFF2-40B4-BE49-F238E27FC236}">
                <a16:creationId xmlns="" xmlns:p14="http://schemas.microsoft.com/office/powerpoint/2010/main" xmlns:p15="http://schemas.microsoft.com/office/powerpoint/2012/main" xmlns:a16="http://schemas.microsoft.com/office/drawing/2014/main" id="{4C82A90C-F5B5-4F56-9C08-B6AD99E9FC3B}"/>
              </a:ext>
            </a:extLst>
          </p:cNvPr>
          <p:cNvPicPr>
            <a:picLocks noChangeAspect="1"/>
          </p:cNvPicPr>
          <p:nvPr/>
        </p:nvPicPr>
        <p:blipFill>
          <a:blip r:embed="rId3"/>
          <a:stretch>
            <a:fillRect/>
          </a:stretch>
        </p:blipFill>
        <p:spPr>
          <a:xfrm>
            <a:off x="7754115" y="59436"/>
            <a:ext cx="932688" cy="932688"/>
          </a:xfrm>
          <a:prstGeom prst="rect">
            <a:avLst/>
          </a:prstGeom>
        </p:spPr>
      </p:pic>
      <p:sp>
        <p:nvSpPr>
          <p:cNvPr id="7" name="Subtitle 2">
            <a:extLst>
              <a:ext uri="{FF2B5EF4-FFF2-40B4-BE49-F238E27FC236}">
                <a16:creationId xmlns="" xmlns:p14="http://schemas.microsoft.com/office/powerpoint/2010/main" xmlns:p15="http://schemas.microsoft.com/office/powerpoint/2012/main" xmlns:a16="http://schemas.microsoft.com/office/drawing/2014/main" id="{63D1A68E-E1DF-E745-B738-4B1958B4BE49}"/>
              </a:ext>
            </a:extLst>
          </p:cNvPr>
          <p:cNvSpPr>
            <a:spLocks noGrp="1"/>
          </p:cNvSpPr>
          <p:nvPr>
            <p:ph type="subTitle" idx="1"/>
          </p:nvPr>
        </p:nvSpPr>
        <p:spPr>
          <a:xfrm>
            <a:off x="457198" y="1141788"/>
            <a:ext cx="5382287" cy="2231679"/>
          </a:xfrm>
        </p:spPr>
        <p:txBody>
          <a:bodyPr/>
          <a:lstStyle/>
          <a:p>
            <a:pPr marL="0" indent="0">
              <a:buNone/>
            </a:pPr>
            <a:r>
              <a:rPr lang="es-MX" sz="2000" b="1" i="0" u="sng" strike="noStrike" cap="none" spc="0" baseline="0" dirty="0">
                <a:solidFill>
                  <a:srgbClr val="5B6771"/>
                </a:solidFill>
                <a:effectLst/>
                <a:uFill>
                  <a:solidFill>
                    <a:srgbClr val="5B6771"/>
                  </a:solidFill>
                </a:uFill>
                <a:latin typeface="Arial"/>
                <a:ea typeface="Arial"/>
                <a:cs typeface="Arial"/>
              </a:rPr>
              <a:t>Caso práctico</a:t>
            </a:r>
          </a:p>
          <a:p>
            <a:pPr marL="0" indent="0">
              <a:spcBef>
                <a:spcPts val="100"/>
              </a:spcBef>
              <a:spcAft>
                <a:spcPts val="200"/>
              </a:spcAft>
              <a:buNone/>
            </a:pPr>
            <a:endParaRPr lang="en-US" dirty="0" smtClean="0">
              <a:solidFill>
                <a:srgbClr val="5B6771"/>
              </a:solidFill>
            </a:endParaRPr>
          </a:p>
          <a:p>
            <a:pPr marL="0" indent="0">
              <a:spcBef>
                <a:spcPts val="100"/>
              </a:spcBef>
              <a:spcAft>
                <a:spcPts val="200"/>
              </a:spcAft>
              <a:buNone/>
            </a:pPr>
            <a:r>
              <a:rPr lang="es-MX" sz="1600" b="0" i="0" strike="noStrike" cap="none" spc="0" baseline="0" dirty="0">
                <a:solidFill>
                  <a:srgbClr val="5B6771"/>
                </a:solidFill>
                <a:effectLst/>
                <a:latin typeface="Arial"/>
                <a:ea typeface="Arial"/>
                <a:cs typeface="Arial"/>
              </a:rPr>
              <a:t>A un empleado que estaba parado en un pasillo le golpeó en la espalda la horquilla de un montacargas, lo que provocó que los sus pies quedaran atrapadas bajo las ruedas causando lesiones importantes. El operador del montacargas informó que no vio al empleado lesionado debido a que su línea de visión estaba obstruida por el montacargas y su posición en el carril de tráfico del montacargas.</a:t>
            </a:r>
          </a:p>
        </p:txBody>
      </p:sp>
      <p:grpSp>
        <p:nvGrpSpPr>
          <p:cNvPr id="8" name="Group 7"/>
          <p:cNvGrpSpPr/>
          <p:nvPr/>
        </p:nvGrpSpPr>
        <p:grpSpPr>
          <a:xfrm>
            <a:off x="457197" y="3441728"/>
            <a:ext cx="7829554" cy="3416269"/>
            <a:chOff x="-448149" y="4060385"/>
            <a:chExt cx="8101478" cy="1756783"/>
          </a:xfrm>
        </p:grpSpPr>
        <p:sp>
          <p:nvSpPr>
            <p:cNvPr id="9" name="Rounded Rectangle 8"/>
            <p:cNvSpPr/>
            <p:nvPr/>
          </p:nvSpPr>
          <p:spPr>
            <a:xfrm>
              <a:off x="-448149" y="4060385"/>
              <a:ext cx="8101477" cy="1756783"/>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 xmlns:p14="http://schemas.microsoft.com/office/powerpoint/2010/main" xmlns:p15="http://schemas.microsoft.com/office/powerpoint/2012/main" xmlns:a16="http://schemas.microsoft.com/office/drawing/2014/main" id="{63D1A68E-E1DF-E745-B738-4B1958B4BE49}"/>
                </a:ext>
              </a:extLst>
            </p:cNvPr>
            <p:cNvSpPr txBox="1"/>
            <p:nvPr/>
          </p:nvSpPr>
          <p:spPr>
            <a:xfrm>
              <a:off x="-137980" y="4130594"/>
              <a:ext cx="7791309" cy="1292580"/>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s-MX" sz="2000" b="1" i="0" u="sng" strike="noStrike" cap="none" spc="0" baseline="0" dirty="0">
                  <a:solidFill>
                    <a:srgbClr val="0033A0"/>
                  </a:solidFill>
                  <a:effectLst/>
                  <a:uFill>
                    <a:solidFill>
                      <a:srgbClr val="0033A0"/>
                    </a:solidFill>
                  </a:uFill>
                  <a:latin typeface="Arial"/>
                  <a:ea typeface="Arial"/>
                  <a:cs typeface="Arial"/>
                </a:rPr>
                <a:t>Hechos: </a:t>
              </a:r>
              <a:r>
                <a:rPr sz="2000" dirty="0"/>
                <a:t/>
              </a:r>
              <a:br>
                <a:rPr sz="2000" dirty="0"/>
              </a:br>
              <a:r>
                <a:rPr lang="en-US" sz="900" dirty="0" smtClean="0"/>
                <a:t/>
              </a:r>
              <a:br>
                <a:rPr lang="en-US" sz="900" dirty="0" smtClean="0"/>
              </a:br>
              <a:r>
                <a:rPr lang="es-MX" sz="1400" b="0" i="0" strike="noStrike" cap="none" spc="0" baseline="0" dirty="0" smtClean="0">
                  <a:solidFill>
                    <a:srgbClr val="0033A0"/>
                  </a:solidFill>
                  <a:effectLst/>
                  <a:latin typeface="Arial"/>
                  <a:ea typeface="Arial"/>
                  <a:cs typeface="Arial"/>
                </a:rPr>
                <a:t>Los </a:t>
              </a:r>
              <a:r>
                <a:rPr lang="es-MX" sz="1400" b="0" i="0" strike="noStrike" cap="none" spc="0" baseline="0" dirty="0">
                  <a:solidFill>
                    <a:srgbClr val="0033A0"/>
                  </a:solidFill>
                  <a:effectLst/>
                  <a:latin typeface="Arial"/>
                  <a:ea typeface="Arial"/>
                  <a:cs typeface="Arial"/>
                </a:rPr>
                <a:t>incidentes de línea de fuego tienen un potencial de daño importante.</a:t>
              </a:r>
            </a:p>
            <a:p>
              <a:pPr marL="0" indent="0">
                <a:spcBef>
                  <a:spcPct val="0"/>
                </a:spcBef>
                <a:buNone/>
              </a:pPr>
              <a:r>
                <a:rPr lang="en-GB" sz="1400" dirty="0" smtClean="0">
                  <a:solidFill>
                    <a:srgbClr val="0033A0"/>
                  </a:solidFill>
                </a:rPr>
                <a:t>  </a:t>
              </a:r>
            </a:p>
            <a:p>
              <a:pPr>
                <a:spcBef>
                  <a:spcPct val="0"/>
                </a:spcBef>
              </a:pPr>
              <a:r>
                <a:rPr lang="es-MX" sz="1400" b="0" i="0" strike="noStrike" cap="none" spc="0" baseline="0" dirty="0">
                  <a:solidFill>
                    <a:srgbClr val="0033A0"/>
                  </a:solidFill>
                  <a:effectLst/>
                  <a:latin typeface="Arial"/>
                  <a:ea typeface="Arial"/>
                  <a:cs typeface="Arial"/>
                </a:rPr>
                <a:t>Normalmente, cuanto más pesado sea el objeto y/o más rápido esté en movimiento el objeto, aumentará la gravedad. </a:t>
              </a:r>
            </a:p>
            <a:p>
              <a:pPr marL="0" indent="0">
                <a:spcBef>
                  <a:spcPct val="0"/>
                </a:spcBef>
                <a:buNone/>
              </a:pPr>
              <a:endParaRPr lang="en-GB" sz="1400" dirty="0" smtClean="0">
                <a:solidFill>
                  <a:srgbClr val="0033A0"/>
                </a:solidFill>
              </a:endParaRPr>
            </a:p>
            <a:p>
              <a:pPr>
                <a:spcBef>
                  <a:spcPct val="0"/>
                </a:spcBef>
              </a:pPr>
              <a:r>
                <a:rPr lang="es-MX" sz="1400" b="0" i="0" strike="noStrike" cap="none" spc="0" baseline="0" dirty="0">
                  <a:solidFill>
                    <a:srgbClr val="0033A0"/>
                  </a:solidFill>
                  <a:effectLst/>
                  <a:latin typeface="Arial"/>
                  <a:ea typeface="Arial"/>
                  <a:cs typeface="Arial"/>
                </a:rPr>
                <a:t>No hay objetos más grandes, pesados o más rápidos en nuestras plantas de fabricación que los montacargas.  </a:t>
              </a:r>
            </a:p>
            <a:p>
              <a:pPr marL="0" indent="0">
                <a:spcBef>
                  <a:spcPct val="0"/>
                </a:spcBef>
                <a:buNone/>
              </a:pPr>
              <a:endParaRPr lang="en-GB" sz="1400" dirty="0" smtClean="0">
                <a:solidFill>
                  <a:srgbClr val="0033A0"/>
                </a:solidFill>
              </a:endParaRPr>
            </a:p>
            <a:p>
              <a:pPr>
                <a:spcBef>
                  <a:spcPct val="0"/>
                </a:spcBef>
              </a:pPr>
              <a:r>
                <a:rPr lang="es-MX" sz="1400" b="0" i="0" strike="noStrike" cap="none" spc="0" baseline="0" dirty="0">
                  <a:solidFill>
                    <a:srgbClr val="0033A0"/>
                  </a:solidFill>
                  <a:effectLst/>
                  <a:latin typeface="Arial"/>
                  <a:ea typeface="Arial"/>
                  <a:cs typeface="Arial"/>
                </a:rPr>
                <a:t>Se deben mantener pasillos designados para garantizar que el tráfico de los montacargas y peatonal esté controlado.  Los operarios de montacargas deben tener en cuenta los puntos ciegos.   </a:t>
              </a:r>
            </a:p>
            <a:p>
              <a:pPr marL="0" indent="0">
                <a:spcBef>
                  <a:spcPct val="0"/>
                </a:spcBef>
                <a:buNone/>
              </a:pPr>
              <a:endParaRPr lang="en-GB" sz="1400" dirty="0" smtClean="0">
                <a:solidFill>
                  <a:srgbClr val="0033A0"/>
                </a:solidFill>
              </a:endParaRPr>
            </a:p>
            <a:p>
              <a:pPr>
                <a:spcBef>
                  <a:spcPct val="0"/>
                </a:spcBef>
              </a:pPr>
              <a:r>
                <a:rPr lang="es-MX" sz="1400" b="0" i="0" strike="noStrike" cap="none" spc="0" baseline="0" dirty="0">
                  <a:solidFill>
                    <a:srgbClr val="0033A0"/>
                  </a:solidFill>
                  <a:effectLst/>
                  <a:latin typeface="Arial"/>
                  <a:ea typeface="Arial"/>
                  <a:cs typeface="Arial"/>
                </a:rPr>
                <a:t>Los peatones también son responsables de su seguridad cuando se trabaja alrededor de montacargas y otros objetos o equipos móviles. </a:t>
              </a:r>
            </a:p>
            <a:p>
              <a:pPr marL="520700" lvl="1" indent="-285750">
                <a:spcBef>
                  <a:spcPct val="0"/>
                </a:spcBef>
                <a:buFontTx/>
                <a:buChar char="-"/>
              </a:pPr>
              <a:endParaRPr lang="en-GB" dirty="0">
                <a:solidFill>
                  <a:srgbClr val="0033A0"/>
                </a:solidFill>
              </a:endParaRPr>
            </a:p>
          </p:txBody>
        </p:sp>
      </p:grpSp>
      <p:pic>
        <p:nvPicPr>
          <p:cNvPr id="11" name="Picture 10">
            <a:extLst>
              <a:ext uri="{FF2B5EF4-FFF2-40B4-BE49-F238E27FC236}">
                <a16:creationId xmlns="" xmlns:p14="http://schemas.microsoft.com/office/powerpoint/2010/main" xmlns:p15="http://schemas.microsoft.com/office/powerpoint/2012/main" xmlns:a16="http://schemas.microsoft.com/office/drawing/2014/main" id="{776A1C8D-DEE1-4A7B-8E2A-95A2F9F4EEB9}"/>
              </a:ext>
            </a:extLst>
          </p:cNvPr>
          <p:cNvPicPr>
            <a:picLocks noChangeAspect="1"/>
          </p:cNvPicPr>
          <p:nvPr/>
        </p:nvPicPr>
        <p:blipFill>
          <a:blip r:embed="rId4"/>
          <a:srcRect l="16294" r="8589"/>
          <a:stretch>
            <a:fillRect/>
          </a:stretch>
        </p:blipFill>
        <p:spPr>
          <a:xfrm>
            <a:off x="5930111" y="1404432"/>
            <a:ext cx="2756692" cy="1748435"/>
          </a:xfrm>
          <a:prstGeom prst="rect">
            <a:avLst/>
          </a:prstGeom>
        </p:spPr>
      </p:pic>
    </p:spTree>
    <p:extLst>
      <p:ext uri="{BB962C8B-B14F-4D97-AF65-F5344CB8AC3E}">
        <p14:creationId xmlns:p14="http://schemas.microsoft.com/office/powerpoint/2010/main" val="19127413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p14="http://schemas.microsoft.com/office/powerpoint/2010/main" xmlns:p15="http://schemas.microsoft.com/office/powerpoint/2012/main"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t>18</a:t>
            </a:fld>
            <a:endParaRPr lang="en-US"/>
          </a:p>
        </p:txBody>
      </p:sp>
      <p:sp>
        <p:nvSpPr>
          <p:cNvPr id="4" name="Title 3">
            <a:extLst>
              <a:ext uri="{FF2B5EF4-FFF2-40B4-BE49-F238E27FC236}">
                <a16:creationId xmlns="" xmlns:p14="http://schemas.microsoft.com/office/powerpoint/2010/main" xmlns:p15="http://schemas.microsoft.com/office/powerpoint/2012/main" xmlns:a16="http://schemas.microsoft.com/office/drawing/2014/main" id="{1240457C-C1EC-524F-90D6-231C72E9899C}"/>
              </a:ext>
            </a:extLst>
          </p:cNvPr>
          <p:cNvSpPr>
            <a:spLocks noGrp="1"/>
          </p:cNvSpPr>
          <p:nvPr>
            <p:ph type="title"/>
          </p:nvPr>
        </p:nvSpPr>
        <p:spPr/>
        <p:txBody>
          <a:bodyPr/>
          <a:lstStyle/>
          <a:p>
            <a:r>
              <a:rPr lang="es-MX" sz="2100" b="1" i="0" strike="noStrike" cap="none" spc="0" baseline="0">
                <a:solidFill>
                  <a:srgbClr val="FFFFFF"/>
                </a:solidFill>
                <a:effectLst/>
                <a:latin typeface="Arial"/>
                <a:ea typeface="Arial"/>
                <a:cs typeface="Arial"/>
              </a:rPr>
              <a:t>MATERIALES PELIGROSOS </a:t>
            </a:r>
          </a:p>
        </p:txBody>
      </p:sp>
      <p:pic>
        <p:nvPicPr>
          <p:cNvPr id="5" name="Picture 4">
            <a:extLst>
              <a:ext uri="{FF2B5EF4-FFF2-40B4-BE49-F238E27FC236}">
                <a16:creationId xmlns="" xmlns:p14="http://schemas.microsoft.com/office/powerpoint/2010/main" xmlns:p15="http://schemas.microsoft.com/office/powerpoint/2012/main" xmlns:a16="http://schemas.microsoft.com/office/drawing/2014/main" id="{FB64E846-445D-4F76-94F3-88A3AD20098E}"/>
              </a:ext>
            </a:extLst>
          </p:cNvPr>
          <p:cNvPicPr>
            <a:picLocks noChangeAspect="1"/>
          </p:cNvPicPr>
          <p:nvPr/>
        </p:nvPicPr>
        <p:blipFill>
          <a:blip r:embed="rId2"/>
          <a:stretch>
            <a:fillRect/>
          </a:stretch>
        </p:blipFill>
        <p:spPr>
          <a:xfrm>
            <a:off x="457200" y="2013805"/>
            <a:ext cx="3657600" cy="3657600"/>
          </a:xfrm>
          <a:prstGeom prst="rect">
            <a:avLst/>
          </a:prstGeom>
        </p:spPr>
      </p:pic>
      <p:sp>
        <p:nvSpPr>
          <p:cNvPr id="6" name="Subtitle 2">
            <a:extLst>
              <a:ext uri="{FF2B5EF4-FFF2-40B4-BE49-F238E27FC236}">
                <a16:creationId xmlns="" xmlns:p14="http://schemas.microsoft.com/office/powerpoint/2010/main" xmlns:p15="http://schemas.microsoft.com/office/powerpoint/2012/main" xmlns:a16="http://schemas.microsoft.com/office/drawing/2014/main" id="{B8DA4F58-C1D8-CB4D-BB25-29C6418668B9}"/>
              </a:ext>
            </a:extLst>
          </p:cNvPr>
          <p:cNvSpPr txBox="1"/>
          <p:nvPr/>
        </p:nvSpPr>
        <p:spPr>
          <a:xfrm>
            <a:off x="4311194" y="2546181"/>
            <a:ext cx="4467882" cy="2005343"/>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0033A0"/>
              </a:buClr>
              <a:buNone/>
            </a:pPr>
            <a:r>
              <a:rPr lang="es-MX" sz="1600" b="1" i="0" strike="noStrike" cap="none" spc="0" baseline="0">
                <a:solidFill>
                  <a:srgbClr val="0033A0"/>
                </a:solidFill>
                <a:effectLst/>
                <a:latin typeface="Arial"/>
                <a:ea typeface="Arial"/>
                <a:cs typeface="Arial"/>
              </a:rPr>
              <a:t>Tomaré medidas para evitar la exposición a materiales peligrosos.</a:t>
            </a:r>
            <a:r>
              <a:rPr sz="1600"/>
              <a:t/>
            </a:r>
            <a:br>
              <a:rPr sz="1600"/>
            </a:br>
            <a:endParaRPr sz="1600"/>
          </a:p>
          <a:p>
            <a:pPr marL="520700" lvl="1" indent="-285750" defTabSz="457200">
              <a:lnSpc>
                <a:spcPct val="100000"/>
              </a:lnSpc>
              <a:spcBef>
                <a:spcPct val="0"/>
              </a:spcBef>
              <a:buClrTx/>
              <a:defRPr/>
            </a:pPr>
            <a:r>
              <a:rPr lang="es-MX" sz="1400" b="0" i="0" strike="noStrike" cap="none" spc="0" baseline="0">
                <a:solidFill>
                  <a:srgbClr val="0033A0"/>
                </a:solidFill>
                <a:effectLst/>
                <a:latin typeface="Arial"/>
                <a:ea typeface="Arial"/>
                <a:cs typeface="Arial"/>
              </a:rPr>
              <a:t>Nunca manipularé ni trabajaré con materiales para los cuales no haya recibido formación.</a:t>
            </a:r>
          </a:p>
          <a:p>
            <a:pPr marL="520700" lvl="1" indent="-285750" defTabSz="457200">
              <a:lnSpc>
                <a:spcPct val="100000"/>
              </a:lnSpc>
              <a:spcBef>
                <a:spcPct val="0"/>
              </a:spcBef>
              <a:buClrTx/>
              <a:defRPr/>
            </a:pPr>
            <a:r>
              <a:rPr lang="es-MX" sz="1400" b="0" i="0" strike="noStrike" cap="none" spc="0" baseline="0">
                <a:solidFill>
                  <a:srgbClr val="0033A0"/>
                </a:solidFill>
                <a:effectLst/>
                <a:latin typeface="Arial"/>
                <a:ea typeface="Arial"/>
                <a:cs typeface="Arial"/>
              </a:rPr>
              <a:t>Siempre llevaré el equipo de protección personal necesario al trabajar con productos químicos.</a:t>
            </a:r>
          </a:p>
          <a:p>
            <a:pPr marL="520700" lvl="1" indent="-285750" defTabSz="457200">
              <a:lnSpc>
                <a:spcPct val="100000"/>
              </a:lnSpc>
              <a:spcBef>
                <a:spcPct val="0"/>
              </a:spcBef>
              <a:buClrTx/>
              <a:defRPr/>
            </a:pPr>
            <a:r>
              <a:rPr lang="es-MX" sz="1400" b="0" i="0" strike="noStrike" cap="none" spc="0" baseline="0">
                <a:solidFill>
                  <a:srgbClr val="0033A0"/>
                </a:solidFill>
                <a:effectLst/>
                <a:latin typeface="Arial"/>
                <a:ea typeface="Arial"/>
                <a:cs typeface="Arial"/>
              </a:rPr>
              <a:t>Informaré inmediatamente de cualquier derrame o exposición a materiales peligrosos.</a:t>
            </a:r>
          </a:p>
          <a:p>
            <a:pPr marL="520700" lvl="1" indent="-285750" defTabSz="457200">
              <a:lnSpc>
                <a:spcPct val="100000"/>
              </a:lnSpc>
              <a:spcBef>
                <a:spcPct val="0"/>
              </a:spcBef>
              <a:buClrTx/>
              <a:defRPr/>
            </a:pPr>
            <a:r>
              <a:rPr lang="es-MX" sz="1400" b="0" i="0" strike="noStrike" cap="none" spc="0" baseline="0">
                <a:solidFill>
                  <a:srgbClr val="0033A0"/>
                </a:solidFill>
                <a:effectLst/>
                <a:latin typeface="Arial"/>
                <a:ea typeface="Arial"/>
                <a:cs typeface="Arial"/>
              </a:rPr>
              <a:t>Enjuagaré los ojos y la piel inmediatamente después de un contacto accidental o de salpicaduras durante al menos 20 minutos, a menos que se indique lo contrario.</a:t>
            </a:r>
          </a:p>
          <a:p>
            <a:pPr marL="520700" lvl="1" indent="-285750" defTabSz="457200">
              <a:lnSpc>
                <a:spcPct val="100000"/>
              </a:lnSpc>
              <a:spcBef>
                <a:spcPct val="0"/>
              </a:spcBef>
              <a:buClrTx/>
              <a:defRPr/>
            </a:pPr>
            <a:r>
              <a:rPr lang="es-MX" sz="1400" b="0" i="0" strike="noStrike" cap="none" spc="0" baseline="0">
                <a:solidFill>
                  <a:srgbClr val="0033A0"/>
                </a:solidFill>
                <a:effectLst/>
                <a:latin typeface="Arial"/>
                <a:ea typeface="Arial"/>
                <a:cs typeface="Arial"/>
              </a:rPr>
              <a:t>Identificaré la ubicación de la estación de lavado ocular más cercana y la ducha al trabajar con materiales peligrosos y mantendré un acceso despejado a todos los equipos de emergencia.</a:t>
            </a:r>
          </a:p>
          <a:p>
            <a:pPr marL="0" lvl="0" indent="0" defTabSz="457200">
              <a:lnSpc>
                <a:spcPct val="100000"/>
              </a:lnSpc>
              <a:spcBef>
                <a:spcPct val="0"/>
              </a:spcBef>
              <a:buClrTx/>
              <a:buNone/>
              <a:defRPr/>
            </a:pPr>
            <a:r>
              <a:rPr lang="en-GB">
                <a:latin typeface="Arial"/>
              </a:rPr>
              <a:t> </a:t>
            </a:r>
          </a:p>
          <a:p>
            <a:pPr>
              <a:buClr>
                <a:schemeClr val="tx1"/>
              </a:buClr>
            </a:pPr>
            <a:endParaRPr lang="en-GB" smtClean="0">
              <a:solidFill>
                <a:schemeClr val="tx2"/>
              </a:solidFill>
            </a:endParaRPr>
          </a:p>
          <a:p>
            <a:endParaRPr lang="en-US"/>
          </a:p>
        </p:txBody>
      </p:sp>
    </p:spTree>
    <p:extLst>
      <p:ext uri="{BB962C8B-B14F-4D97-AF65-F5344CB8AC3E}">
        <p14:creationId xmlns:p14="http://schemas.microsoft.com/office/powerpoint/2010/main" val="332240004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p14="http://schemas.microsoft.com/office/powerpoint/2010/main" xmlns:p15="http://schemas.microsoft.com/office/powerpoint/2012/main" xmlns:a16="http://schemas.microsoft.com/office/drawing/2014/main" id="{48C240A4-705A-DC4E-99CC-DBF72890B74D}"/>
              </a:ext>
            </a:extLst>
          </p:cNvPr>
          <p:cNvSpPr>
            <a:spLocks noGrp="1"/>
          </p:cNvSpPr>
          <p:nvPr>
            <p:ph type="title"/>
          </p:nvPr>
        </p:nvSpPr>
        <p:spPr/>
        <p:txBody>
          <a:bodyPr/>
          <a:lstStyle/>
          <a:p>
            <a:r>
              <a:rPr lang="es-MX" sz="2100" b="1" i="0" strike="noStrike" cap="none" spc="0" baseline="0">
                <a:solidFill>
                  <a:srgbClr val="035F1D"/>
                </a:solidFill>
                <a:effectLst/>
                <a:latin typeface="Arial"/>
                <a:ea typeface="Arial"/>
                <a:cs typeface="Arial"/>
              </a:rPr>
              <a:t>MATERIALES PELIGROSOS </a:t>
            </a:r>
          </a:p>
        </p:txBody>
      </p:sp>
      <p:sp>
        <p:nvSpPr>
          <p:cNvPr id="5" name="Slide Number Placeholder 4">
            <a:extLst>
              <a:ext uri="{FF2B5EF4-FFF2-40B4-BE49-F238E27FC236}">
                <a16:creationId xmlns="" xmlns:p14="http://schemas.microsoft.com/office/powerpoint/2010/main" xmlns:p15="http://schemas.microsoft.com/office/powerpoint/2012/main" xmlns:a16="http://schemas.microsoft.com/office/drawing/2014/main" id="{70E304F9-23FF-D546-8BCE-FA9CABF29156}"/>
              </a:ext>
            </a:extLst>
          </p:cNvPr>
          <p:cNvSpPr>
            <a:spLocks noGrp="1"/>
          </p:cNvSpPr>
          <p:nvPr>
            <p:ph type="sldNum" sz="quarter" idx="4"/>
          </p:nvPr>
        </p:nvSpPr>
        <p:spPr/>
        <p:txBody>
          <a:bodyPr/>
          <a:lstStyle/>
          <a:p>
            <a:fld id="{A9B9C987-897E-AF42-8435-D5702A522CD2}" type="slidenum">
              <a:rPr lang="en-US" smtClean="0"/>
              <a:t>19</a:t>
            </a:fld>
            <a:endParaRPr lang="en-US"/>
          </a:p>
        </p:txBody>
      </p:sp>
      <p:sp>
        <p:nvSpPr>
          <p:cNvPr id="7" name="Subtitle 2">
            <a:extLst>
              <a:ext uri="{FF2B5EF4-FFF2-40B4-BE49-F238E27FC236}">
                <a16:creationId xmlns="" xmlns:p14="http://schemas.microsoft.com/office/powerpoint/2010/main" xmlns:p15="http://schemas.microsoft.com/office/powerpoint/2012/main" xmlns:a16="http://schemas.microsoft.com/office/drawing/2014/main" id="{63D1A68E-E1DF-E745-B738-4B1958B4BE49}"/>
              </a:ext>
            </a:extLst>
          </p:cNvPr>
          <p:cNvSpPr>
            <a:spLocks noGrp="1"/>
          </p:cNvSpPr>
          <p:nvPr>
            <p:ph type="subTitle" idx="1"/>
          </p:nvPr>
        </p:nvSpPr>
        <p:spPr>
          <a:xfrm>
            <a:off x="457198" y="1371600"/>
            <a:ext cx="8229601" cy="2231679"/>
          </a:xfrm>
        </p:spPr>
        <p:txBody>
          <a:bodyPr/>
          <a:lstStyle/>
          <a:p>
            <a:pPr marL="0" indent="0">
              <a:buNone/>
            </a:pPr>
            <a:r>
              <a:rPr lang="es-MX" sz="2000" b="1" i="0" u="sng" strike="noStrike" cap="none" spc="0" baseline="0">
                <a:solidFill>
                  <a:srgbClr val="5B6771"/>
                </a:solidFill>
                <a:effectLst/>
                <a:uFill>
                  <a:solidFill>
                    <a:srgbClr val="5B6771"/>
                  </a:solidFill>
                </a:uFill>
                <a:latin typeface="Arial"/>
                <a:ea typeface="Arial"/>
                <a:cs typeface="Arial"/>
              </a:rPr>
              <a:t>Caso práctico</a:t>
            </a:r>
          </a:p>
          <a:p>
            <a:pPr marL="0" indent="0">
              <a:buNone/>
            </a:pPr>
            <a:r>
              <a:rPr lang="es-MX" sz="1600" b="0" i="0" strike="noStrike" cap="none" spc="0" baseline="0">
                <a:solidFill>
                  <a:srgbClr val="5B6771"/>
                </a:solidFill>
                <a:effectLst/>
                <a:latin typeface="Arial"/>
                <a:ea typeface="Arial"/>
                <a:cs typeface="Arial"/>
              </a:rPr>
              <a:t>Un empleado que trabaja en una planta de reacondicionamiento experimentó una exposición química en su brazo a la altura de la muñeca, porque enrolló su guante protector hacia abajo exponiendo su piel. El empleado se enjuagó brevemente el material del brazo y volvió al trabajo. Más tarde, cuando estaba en casa, en el área de exposición se desarrolló una ampolla y más tarde una quemadura dolorosa, que requirió un viaje al servicio de urgencias.  </a:t>
            </a:r>
          </a:p>
        </p:txBody>
      </p:sp>
      <p:grpSp>
        <p:nvGrpSpPr>
          <p:cNvPr id="8" name="Group 7"/>
          <p:cNvGrpSpPr/>
          <p:nvPr/>
        </p:nvGrpSpPr>
        <p:grpSpPr>
          <a:xfrm>
            <a:off x="457197" y="3784348"/>
            <a:ext cx="8229602" cy="2042021"/>
            <a:chOff x="-448149" y="4092168"/>
            <a:chExt cx="8229602" cy="1621100"/>
          </a:xfrm>
        </p:grpSpPr>
        <p:sp>
          <p:nvSpPr>
            <p:cNvPr id="9" name="Rounded Rectangle 8"/>
            <p:cNvSpPr/>
            <p:nvPr/>
          </p:nvSpPr>
          <p:spPr>
            <a:xfrm>
              <a:off x="-448149" y="4092168"/>
              <a:ext cx="8229602" cy="1621100"/>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 xmlns:p14="http://schemas.microsoft.com/office/powerpoint/2010/main" xmlns:p15="http://schemas.microsoft.com/office/powerpoint/2012/main" xmlns:a16="http://schemas.microsoft.com/office/drawing/2014/main" id="{63D1A68E-E1DF-E745-B738-4B1958B4BE49}"/>
                </a:ext>
              </a:extLst>
            </p:cNvPr>
            <p:cNvSpPr txBox="1"/>
            <p:nvPr/>
          </p:nvSpPr>
          <p:spPr>
            <a:xfrm>
              <a:off x="-293065" y="4160664"/>
              <a:ext cx="7919434" cy="1255782"/>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s-MX" sz="2000" b="1" i="0" u="sng" strike="noStrike" cap="none" spc="0" baseline="0">
                  <a:solidFill>
                    <a:srgbClr val="0033A0"/>
                  </a:solidFill>
                  <a:effectLst/>
                  <a:uFill>
                    <a:solidFill>
                      <a:srgbClr val="0033A0"/>
                    </a:solidFill>
                  </a:uFill>
                  <a:latin typeface="Arial"/>
                  <a:ea typeface="Arial"/>
                  <a:cs typeface="Arial"/>
                </a:rPr>
                <a:t>Reglas para salvar vidas que fueron infringidas: </a:t>
              </a:r>
            </a:p>
            <a:p>
              <a:pPr marL="285750" indent="-285750"/>
              <a:r>
                <a:rPr lang="es-MX" sz="1400" b="0" i="0" strike="noStrike" cap="none" spc="0" baseline="0">
                  <a:solidFill>
                    <a:srgbClr val="0033A0"/>
                  </a:solidFill>
                  <a:effectLst/>
                  <a:latin typeface="Arial"/>
                  <a:ea typeface="Arial"/>
                  <a:cs typeface="Arial"/>
                </a:rPr>
                <a:t>No llevar EPP adecuadamente.</a:t>
              </a:r>
            </a:p>
            <a:p>
              <a:pPr marL="285750" indent="-285750"/>
              <a:r>
                <a:rPr lang="es-MX" sz="1400" b="0" i="0" strike="noStrike" cap="none" spc="0" baseline="0">
                  <a:solidFill>
                    <a:srgbClr val="0033A0"/>
                  </a:solidFill>
                  <a:effectLst/>
                  <a:latin typeface="Arial"/>
                  <a:ea typeface="Arial"/>
                  <a:cs typeface="Arial"/>
                </a:rPr>
                <a:t>No lavar correctamente el área expuesta durante 20 minutos.</a:t>
              </a:r>
            </a:p>
            <a:p>
              <a:pPr marL="285750" indent="-285750"/>
              <a:r>
                <a:rPr lang="es-MX" sz="1400" b="0" i="0" strike="noStrike" cap="none" spc="0" baseline="0">
                  <a:solidFill>
                    <a:srgbClr val="0033A0"/>
                  </a:solidFill>
                  <a:effectLst/>
                  <a:latin typeface="Arial"/>
                  <a:ea typeface="Arial"/>
                  <a:cs typeface="Arial"/>
                </a:rPr>
                <a:t>No se informa de la exposición.</a:t>
              </a:r>
            </a:p>
            <a:p>
              <a:pPr marL="520700" lvl="1" indent="-285750">
                <a:spcBef>
                  <a:spcPct val="0"/>
                </a:spcBef>
                <a:buFontTx/>
                <a:buChar char="-"/>
              </a:pPr>
              <a:endParaRPr lang="en-GB">
                <a:solidFill>
                  <a:srgbClr val="0033A0"/>
                </a:solidFill>
              </a:endParaRPr>
            </a:p>
          </p:txBody>
        </p:sp>
      </p:grpSp>
      <p:pic>
        <p:nvPicPr>
          <p:cNvPr id="11" name="Picture 10">
            <a:extLst>
              <a:ext uri="{FF2B5EF4-FFF2-40B4-BE49-F238E27FC236}">
                <a16:creationId xmlns="" xmlns:p14="http://schemas.microsoft.com/office/powerpoint/2010/main" xmlns:p15="http://schemas.microsoft.com/office/powerpoint/2012/main" xmlns:a16="http://schemas.microsoft.com/office/drawing/2014/main" id="{FB64E846-445D-4F76-94F3-88A3AD20098E}"/>
              </a:ext>
            </a:extLst>
          </p:cNvPr>
          <p:cNvPicPr>
            <a:picLocks noChangeAspect="1"/>
          </p:cNvPicPr>
          <p:nvPr/>
        </p:nvPicPr>
        <p:blipFill>
          <a:blip r:embed="rId2"/>
          <a:stretch>
            <a:fillRect/>
          </a:stretch>
        </p:blipFill>
        <p:spPr>
          <a:xfrm>
            <a:off x="7754112" y="59436"/>
            <a:ext cx="932688" cy="932688"/>
          </a:xfrm>
          <a:prstGeom prst="rect">
            <a:avLst/>
          </a:prstGeom>
        </p:spPr>
      </p:pic>
    </p:spTree>
    <p:extLst>
      <p:ext uri="{BB962C8B-B14F-4D97-AF65-F5344CB8AC3E}">
        <p14:creationId xmlns:p14="http://schemas.microsoft.com/office/powerpoint/2010/main" val="8914507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3A0"/>
        </a:solidFill>
        <a:effectLst/>
      </p:bgPr>
    </p:bg>
    <p:spTree>
      <p:nvGrpSpPr>
        <p:cNvPr id="1" name=""/>
        <p:cNvGrpSpPr/>
        <p:nvPr/>
      </p:nvGrpSpPr>
      <p:grpSpPr>
        <a:xfrm>
          <a:off x="0" y="0"/>
          <a:ext cx="0" cy="0"/>
          <a:chOff x="0" y="0"/>
          <a:chExt cx="0" cy="0"/>
        </a:xfrm>
      </p:grpSpPr>
      <p:sp>
        <p:nvSpPr>
          <p:cNvPr id="6" name="Rectangle 5"/>
          <p:cNvSpPr/>
          <p:nvPr/>
        </p:nvSpPr>
        <p:spPr>
          <a:xfrm>
            <a:off x="0" y="5486400"/>
            <a:ext cx="9313334" cy="1790700"/>
          </a:xfrm>
          <a:prstGeom prst="rect">
            <a:avLst/>
          </a:prstGeom>
          <a:solidFill>
            <a:srgbClr val="0033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6"/>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0" y="758090"/>
            <a:ext cx="9313334" cy="5238750"/>
          </a:xfrm>
          <a:prstGeom prst="rect">
            <a:avLst/>
          </a:prstGeom>
        </p:spPr>
      </p:pic>
    </p:spTree>
    <p:extLst>
      <p:ext uri="{BB962C8B-B14F-4D97-AF65-F5344CB8AC3E}">
        <p14:creationId xmlns:p14="http://schemas.microsoft.com/office/powerpoint/2010/main" val="428264934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p14="http://schemas.microsoft.com/office/powerpoint/2010/main" xmlns:p15="http://schemas.microsoft.com/office/powerpoint/2012/main"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t>20</a:t>
            </a:fld>
            <a:endParaRPr lang="en-US"/>
          </a:p>
        </p:txBody>
      </p:sp>
      <p:sp>
        <p:nvSpPr>
          <p:cNvPr id="4" name="Title 3">
            <a:extLst>
              <a:ext uri="{FF2B5EF4-FFF2-40B4-BE49-F238E27FC236}">
                <a16:creationId xmlns="" xmlns:p14="http://schemas.microsoft.com/office/powerpoint/2010/main" xmlns:p15="http://schemas.microsoft.com/office/powerpoint/2012/main" xmlns:a16="http://schemas.microsoft.com/office/drawing/2014/main" id="{1240457C-C1EC-524F-90D6-231C72E9899C}"/>
              </a:ext>
            </a:extLst>
          </p:cNvPr>
          <p:cNvSpPr>
            <a:spLocks noGrp="1"/>
          </p:cNvSpPr>
          <p:nvPr>
            <p:ph type="title"/>
          </p:nvPr>
        </p:nvSpPr>
        <p:spPr/>
        <p:txBody>
          <a:bodyPr/>
          <a:lstStyle/>
          <a:p>
            <a:r>
              <a:rPr lang="es-MX" sz="2100" b="1" i="0" strike="noStrike" cap="none" spc="0" baseline="0">
                <a:solidFill>
                  <a:srgbClr val="FFFFFF"/>
                </a:solidFill>
                <a:effectLst/>
                <a:latin typeface="Arial"/>
                <a:ea typeface="Arial"/>
                <a:cs typeface="Arial"/>
              </a:rPr>
              <a:t>PROTECCIÓN CONTRA CAÍDAS</a:t>
            </a:r>
          </a:p>
        </p:txBody>
      </p:sp>
      <p:pic>
        <p:nvPicPr>
          <p:cNvPr id="5" name="Picture 4">
            <a:extLst>
              <a:ext uri="{FF2B5EF4-FFF2-40B4-BE49-F238E27FC236}">
                <a16:creationId xmlns="" xmlns:p14="http://schemas.microsoft.com/office/powerpoint/2010/main" xmlns:p15="http://schemas.microsoft.com/office/powerpoint/2012/main" xmlns:a16="http://schemas.microsoft.com/office/drawing/2014/main" id="{8EA8F9FA-5F62-4832-8BED-83006EBC8F68}"/>
              </a:ext>
            </a:extLst>
          </p:cNvPr>
          <p:cNvPicPr>
            <a:picLocks noChangeAspect="1"/>
          </p:cNvPicPr>
          <p:nvPr/>
        </p:nvPicPr>
        <p:blipFill>
          <a:blip r:embed="rId3"/>
          <a:stretch>
            <a:fillRect/>
          </a:stretch>
        </p:blipFill>
        <p:spPr>
          <a:xfrm>
            <a:off x="457200" y="1783426"/>
            <a:ext cx="3657600" cy="3657600"/>
          </a:xfrm>
          <a:prstGeom prst="rect">
            <a:avLst/>
          </a:prstGeom>
        </p:spPr>
      </p:pic>
      <p:sp>
        <p:nvSpPr>
          <p:cNvPr id="6" name="Subtitle 2">
            <a:extLst>
              <a:ext uri="{FF2B5EF4-FFF2-40B4-BE49-F238E27FC236}">
                <a16:creationId xmlns="" xmlns:p14="http://schemas.microsoft.com/office/powerpoint/2010/main" xmlns:p15="http://schemas.microsoft.com/office/powerpoint/2012/main" xmlns:a16="http://schemas.microsoft.com/office/drawing/2014/main" id="{B8DA4F58-C1D8-CB4D-BB25-29C6418668B9}"/>
              </a:ext>
            </a:extLst>
          </p:cNvPr>
          <p:cNvSpPr txBox="1"/>
          <p:nvPr/>
        </p:nvSpPr>
        <p:spPr>
          <a:xfrm>
            <a:off x="4499573" y="2535785"/>
            <a:ext cx="4467882" cy="2005343"/>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s-MX" sz="1600" b="1" i="0" strike="noStrike" cap="none" spc="0" baseline="0">
                <a:solidFill>
                  <a:srgbClr val="385E9D"/>
                </a:solidFill>
                <a:effectLst/>
                <a:latin typeface="Arial"/>
                <a:ea typeface="Arial"/>
                <a:cs typeface="Arial"/>
              </a:rPr>
              <a:t>Me protegeré a mí mismo y a los demás contra una caída cuando trabaje en altura.</a:t>
            </a:r>
          </a:p>
          <a:p>
            <a:pPr marL="285750" indent="-285750">
              <a:spcAft>
                <a:spcPts val="800"/>
              </a:spcAft>
            </a:pPr>
            <a:r>
              <a:rPr lang="es-MX" sz="1600" b="0" i="0" strike="noStrike" cap="none" spc="0" baseline="0">
                <a:solidFill>
                  <a:srgbClr val="0033A0"/>
                </a:solidFill>
                <a:effectLst/>
                <a:latin typeface="Arial"/>
                <a:ea typeface="Arial"/>
                <a:cs typeface="Arial"/>
              </a:rPr>
              <a:t>Inspeccionaré mi equipo de protección contra caídas antes de cada uso y lo revisaré regularmente.</a:t>
            </a:r>
          </a:p>
          <a:p>
            <a:pPr marL="285750" indent="-285750">
              <a:spcAft>
                <a:spcPts val="800"/>
              </a:spcAft>
            </a:pPr>
            <a:r>
              <a:rPr lang="es-MX" sz="1600" b="0" i="0" strike="noStrike" cap="none" spc="0" baseline="0">
                <a:solidFill>
                  <a:srgbClr val="0033A0"/>
                </a:solidFill>
                <a:effectLst/>
                <a:latin typeface="Arial"/>
                <a:ea typeface="Arial"/>
                <a:cs typeface="Arial"/>
              </a:rPr>
              <a:t>Aseguraré herramientas y materiales de trabajo para evitar objetos caídos.</a:t>
            </a:r>
          </a:p>
          <a:p>
            <a:pPr>
              <a:buClr>
                <a:srgbClr val="0033A0"/>
              </a:buClr>
            </a:pPr>
            <a:r>
              <a:rPr lang="es-MX" sz="1600" b="0" i="0" strike="noStrike" cap="none" spc="0" baseline="0">
                <a:solidFill>
                  <a:srgbClr val="0033A0"/>
                </a:solidFill>
                <a:effectLst/>
                <a:latin typeface="Arial"/>
                <a:ea typeface="Arial"/>
                <a:cs typeface="Arial"/>
              </a:rPr>
              <a:t>Siempre me amarraré a puntos de anclaje aprobados mientras esté fuera de un área protegida. </a:t>
            </a:r>
          </a:p>
          <a:p>
            <a:pPr>
              <a:buClr>
                <a:srgbClr val="0033A0"/>
              </a:buClr>
            </a:pPr>
            <a:r>
              <a:rPr lang="es-MX" sz="1600" b="0" i="0" strike="noStrike" cap="none" spc="0" baseline="0">
                <a:solidFill>
                  <a:srgbClr val="0033A0"/>
                </a:solidFill>
                <a:effectLst/>
                <a:latin typeface="Arial"/>
                <a:ea typeface="Arial"/>
                <a:cs typeface="Arial"/>
              </a:rPr>
              <a:t>No pediré a los empleados que trabajen en altura sin suficiente protección contra caídas.</a:t>
            </a:r>
          </a:p>
          <a:p>
            <a:pPr>
              <a:buClr>
                <a:schemeClr val="tx1"/>
              </a:buClr>
            </a:pPr>
            <a:endParaRPr lang="en-GB" smtClean="0">
              <a:solidFill>
                <a:schemeClr val="tx2"/>
              </a:solidFill>
            </a:endParaRPr>
          </a:p>
          <a:p>
            <a:endParaRPr lang="en-US"/>
          </a:p>
        </p:txBody>
      </p:sp>
    </p:spTree>
    <p:extLst>
      <p:ext uri="{BB962C8B-B14F-4D97-AF65-F5344CB8AC3E}">
        <p14:creationId xmlns:p14="http://schemas.microsoft.com/office/powerpoint/2010/main" val="92484776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p14="http://schemas.microsoft.com/office/powerpoint/2010/main" xmlns:p15="http://schemas.microsoft.com/office/powerpoint/2012/main" xmlns:a16="http://schemas.microsoft.com/office/drawing/2014/main" id="{48C240A4-705A-DC4E-99CC-DBF72890B74D}"/>
              </a:ext>
            </a:extLst>
          </p:cNvPr>
          <p:cNvSpPr>
            <a:spLocks noGrp="1"/>
          </p:cNvSpPr>
          <p:nvPr>
            <p:ph type="title"/>
          </p:nvPr>
        </p:nvSpPr>
        <p:spPr/>
        <p:txBody>
          <a:bodyPr/>
          <a:lstStyle/>
          <a:p>
            <a:r>
              <a:rPr lang="es-MX" sz="2100" b="1" i="0" strike="noStrike" cap="none" spc="0" baseline="0">
                <a:solidFill>
                  <a:srgbClr val="035F1D"/>
                </a:solidFill>
                <a:effectLst/>
                <a:latin typeface="Arial"/>
                <a:ea typeface="Arial"/>
                <a:cs typeface="Arial"/>
              </a:rPr>
              <a:t>PROTECCIÓN CONTRA CAÍDAS</a:t>
            </a:r>
            <a:r>
              <a:rPr sz="2100"/>
              <a:t/>
            </a:r>
            <a:br>
              <a:rPr sz="2100"/>
            </a:br>
            <a:r>
              <a:rPr lang="es-MX" sz="2100" b="1" i="1" strike="noStrike" cap="none" spc="0" baseline="0">
                <a:solidFill>
                  <a:srgbClr val="5B6771"/>
                </a:solidFill>
                <a:effectLst/>
                <a:latin typeface="Arial"/>
                <a:ea typeface="Arial"/>
                <a:cs typeface="Arial"/>
              </a:rPr>
              <a:t>Protéjase contra una caída cuando trabaje en altura</a:t>
            </a:r>
          </a:p>
        </p:txBody>
      </p:sp>
      <p:sp>
        <p:nvSpPr>
          <p:cNvPr id="5" name="Slide Number Placeholder 4">
            <a:extLst>
              <a:ext uri="{FF2B5EF4-FFF2-40B4-BE49-F238E27FC236}">
                <a16:creationId xmlns="" xmlns:p14="http://schemas.microsoft.com/office/powerpoint/2010/main" xmlns:p15="http://schemas.microsoft.com/office/powerpoint/2012/main" xmlns:a16="http://schemas.microsoft.com/office/drawing/2014/main" id="{70E304F9-23FF-D546-8BCE-FA9CABF29156}"/>
              </a:ext>
            </a:extLst>
          </p:cNvPr>
          <p:cNvSpPr>
            <a:spLocks noGrp="1"/>
          </p:cNvSpPr>
          <p:nvPr>
            <p:ph type="sldNum" sz="quarter" idx="4"/>
          </p:nvPr>
        </p:nvSpPr>
        <p:spPr/>
        <p:txBody>
          <a:bodyPr/>
          <a:lstStyle/>
          <a:p>
            <a:fld id="{A9B9C987-897E-AF42-8435-D5702A522CD2}" type="slidenum">
              <a:rPr lang="en-US" smtClean="0"/>
              <a:t>21</a:t>
            </a:fld>
            <a:endParaRPr lang="en-US"/>
          </a:p>
        </p:txBody>
      </p:sp>
      <p:pic>
        <p:nvPicPr>
          <p:cNvPr id="6" name="Picture 5">
            <a:extLst>
              <a:ext uri="{FF2B5EF4-FFF2-40B4-BE49-F238E27FC236}">
                <a16:creationId xmlns="" xmlns:p14="http://schemas.microsoft.com/office/powerpoint/2010/main" xmlns:p15="http://schemas.microsoft.com/office/powerpoint/2012/main" xmlns:a16="http://schemas.microsoft.com/office/drawing/2014/main" id="{8EA8F9FA-5F62-4832-8BED-83006EBC8F68}"/>
              </a:ext>
            </a:extLst>
          </p:cNvPr>
          <p:cNvPicPr>
            <a:picLocks noChangeAspect="1"/>
          </p:cNvPicPr>
          <p:nvPr/>
        </p:nvPicPr>
        <p:blipFill>
          <a:blip r:embed="rId3"/>
          <a:stretch>
            <a:fillRect/>
          </a:stretch>
        </p:blipFill>
        <p:spPr>
          <a:xfrm>
            <a:off x="7754112" y="59436"/>
            <a:ext cx="932688" cy="932688"/>
          </a:xfrm>
          <a:prstGeom prst="rect">
            <a:avLst/>
          </a:prstGeom>
        </p:spPr>
      </p:pic>
      <p:sp>
        <p:nvSpPr>
          <p:cNvPr id="7" name="Subtitle 2">
            <a:extLst>
              <a:ext uri="{FF2B5EF4-FFF2-40B4-BE49-F238E27FC236}">
                <a16:creationId xmlns="" xmlns:p14="http://schemas.microsoft.com/office/powerpoint/2010/main" xmlns:p15="http://schemas.microsoft.com/office/powerpoint/2012/main" xmlns:a16="http://schemas.microsoft.com/office/drawing/2014/main" id="{63D1A68E-E1DF-E745-B738-4B1958B4BE49}"/>
              </a:ext>
            </a:extLst>
          </p:cNvPr>
          <p:cNvSpPr>
            <a:spLocks noGrp="1"/>
          </p:cNvSpPr>
          <p:nvPr>
            <p:ph type="subTitle" idx="1"/>
          </p:nvPr>
        </p:nvSpPr>
        <p:spPr>
          <a:xfrm>
            <a:off x="457198" y="1371600"/>
            <a:ext cx="8229601" cy="2231679"/>
          </a:xfrm>
        </p:spPr>
        <p:txBody>
          <a:bodyPr/>
          <a:lstStyle/>
          <a:p>
            <a:pPr marL="0" indent="0">
              <a:buNone/>
            </a:pPr>
            <a:r>
              <a:rPr lang="es-MX" sz="2000" b="1" i="0" u="sng" strike="noStrike" cap="none" spc="0" baseline="0">
                <a:solidFill>
                  <a:srgbClr val="5B6771"/>
                </a:solidFill>
                <a:effectLst/>
                <a:uFill>
                  <a:solidFill>
                    <a:srgbClr val="5B6771"/>
                  </a:solidFill>
                </a:uFill>
                <a:latin typeface="Arial"/>
                <a:ea typeface="Arial"/>
                <a:cs typeface="Arial"/>
              </a:rPr>
              <a:t>Caso práctico</a:t>
            </a:r>
          </a:p>
          <a:p>
            <a:pPr marL="0" indent="0">
              <a:buNone/>
            </a:pPr>
            <a:r>
              <a:rPr lang="es-MX" sz="1600" b="0" i="0" strike="noStrike" cap="none" spc="0" baseline="0">
                <a:solidFill>
                  <a:srgbClr val="000000"/>
                </a:solidFill>
                <a:effectLst/>
                <a:latin typeface="Arial"/>
                <a:ea typeface="Arial"/>
                <a:cs typeface="Arial"/>
              </a:rPr>
              <a:t>Un empleado de mantenimiento utilizó un montacargas como elevador para personas; sin embargo, en lugar de usar un elevador aprobado para personas, utilizó una jaula IBC desechada. No llevaba un arnés y no se amarró al montacargas. La jaula IBC se deslizó del montacargas, lo que lo lanzó hasta el suelo y cayó sobre su pierna, por lo que sufrió una rotura grave de pierna. El empleado requirió cirugía y su recuperación duró varios meses.  </a:t>
            </a:r>
          </a:p>
        </p:txBody>
      </p:sp>
      <p:grpSp>
        <p:nvGrpSpPr>
          <p:cNvPr id="8" name="Group 7"/>
          <p:cNvGrpSpPr/>
          <p:nvPr/>
        </p:nvGrpSpPr>
        <p:grpSpPr>
          <a:xfrm>
            <a:off x="457197" y="3784348"/>
            <a:ext cx="8229602" cy="2321233"/>
            <a:chOff x="-448149" y="4092168"/>
            <a:chExt cx="8229602" cy="1621100"/>
          </a:xfrm>
        </p:grpSpPr>
        <p:sp>
          <p:nvSpPr>
            <p:cNvPr id="9" name="Rounded Rectangle 8"/>
            <p:cNvSpPr/>
            <p:nvPr/>
          </p:nvSpPr>
          <p:spPr>
            <a:xfrm>
              <a:off x="-448149" y="4092168"/>
              <a:ext cx="8229602" cy="1621100"/>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 xmlns:p14="http://schemas.microsoft.com/office/powerpoint/2010/main" xmlns:p15="http://schemas.microsoft.com/office/powerpoint/2012/main" xmlns:a16="http://schemas.microsoft.com/office/drawing/2014/main" id="{63D1A68E-E1DF-E745-B738-4B1958B4BE49}"/>
                </a:ext>
              </a:extLst>
            </p:cNvPr>
            <p:cNvSpPr txBox="1"/>
            <p:nvPr/>
          </p:nvSpPr>
          <p:spPr>
            <a:xfrm>
              <a:off x="-293065" y="4160664"/>
              <a:ext cx="7919434" cy="1255782"/>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s-MX" sz="2000" b="1" i="0" u="sng" strike="noStrike" cap="none" spc="0" baseline="0">
                  <a:solidFill>
                    <a:srgbClr val="0033A0"/>
                  </a:solidFill>
                  <a:effectLst/>
                  <a:uFill>
                    <a:solidFill>
                      <a:srgbClr val="0033A0"/>
                    </a:solidFill>
                  </a:uFill>
                  <a:latin typeface="Arial"/>
                  <a:ea typeface="Arial"/>
                  <a:cs typeface="Arial"/>
                </a:rPr>
                <a:t>Reglas para salvar vidas que fueron infringidas: </a:t>
              </a:r>
            </a:p>
            <a:p>
              <a:pPr>
                <a:spcAft>
                  <a:spcPts val="600"/>
                </a:spcAft>
              </a:pPr>
              <a:r>
                <a:rPr lang="es-MX" sz="1400" b="0" i="0" strike="noStrike" cap="none" spc="0" baseline="0">
                  <a:solidFill>
                    <a:srgbClr val="0033A0"/>
                  </a:solidFill>
                  <a:effectLst/>
                  <a:latin typeface="Arial"/>
                  <a:ea typeface="Arial"/>
                  <a:cs typeface="Arial"/>
                </a:rPr>
                <a:t>No se aseguró a un punto de anclaje aprobado.  </a:t>
              </a:r>
            </a:p>
            <a:p>
              <a:pPr>
                <a:spcAft>
                  <a:spcPts val="600"/>
                </a:spcAft>
              </a:pPr>
              <a:r>
                <a:rPr lang="es-MX" sz="1400" b="0" i="0" strike="noStrike" cap="none" spc="0" baseline="0">
                  <a:solidFill>
                    <a:srgbClr val="0033A0"/>
                  </a:solidFill>
                  <a:effectLst/>
                  <a:latin typeface="Arial"/>
                  <a:ea typeface="Arial"/>
                  <a:cs typeface="Arial"/>
                </a:rPr>
                <a:t>Otras consideraciones para trabajar en altura incluyen escaleras, trabajos sobre agua, acceso por cuerda, aperturas de suelo, escotillas de acceso y fosas de inspección.  Las aperturas de suelo deben estar protegidas con barreras físicas para evitar caídas.</a:t>
              </a:r>
            </a:p>
            <a:p>
              <a:pPr marL="520700" lvl="1" indent="-285750">
                <a:spcBef>
                  <a:spcPct val="0"/>
                </a:spcBef>
                <a:buFontTx/>
                <a:buChar char="-"/>
              </a:pPr>
              <a:endParaRPr lang="en-GB">
                <a:solidFill>
                  <a:srgbClr val="0033A0"/>
                </a:solidFill>
              </a:endParaRPr>
            </a:p>
          </p:txBody>
        </p:sp>
      </p:grpSp>
    </p:spTree>
    <p:extLst>
      <p:ext uri="{BB962C8B-B14F-4D97-AF65-F5344CB8AC3E}">
        <p14:creationId xmlns:p14="http://schemas.microsoft.com/office/powerpoint/2010/main" val="27036906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p14="http://schemas.microsoft.com/office/powerpoint/2010/main" xmlns:p15="http://schemas.microsoft.com/office/powerpoint/2012/main"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t>22</a:t>
            </a:fld>
            <a:endParaRPr lang="en-US"/>
          </a:p>
        </p:txBody>
      </p:sp>
      <p:sp>
        <p:nvSpPr>
          <p:cNvPr id="4" name="Title 3">
            <a:extLst>
              <a:ext uri="{FF2B5EF4-FFF2-40B4-BE49-F238E27FC236}">
                <a16:creationId xmlns="" xmlns:p14="http://schemas.microsoft.com/office/powerpoint/2010/main" xmlns:p15="http://schemas.microsoft.com/office/powerpoint/2012/main" xmlns:a16="http://schemas.microsoft.com/office/drawing/2014/main" id="{1240457C-C1EC-524F-90D6-231C72E9899C}"/>
              </a:ext>
            </a:extLst>
          </p:cNvPr>
          <p:cNvSpPr>
            <a:spLocks noGrp="1"/>
          </p:cNvSpPr>
          <p:nvPr>
            <p:ph type="title"/>
          </p:nvPr>
        </p:nvSpPr>
        <p:spPr/>
        <p:txBody>
          <a:bodyPr/>
          <a:lstStyle/>
          <a:p>
            <a:r>
              <a:rPr lang="es-MX" sz="2100" b="1" i="0" strike="noStrike" cap="none" spc="0" baseline="0">
                <a:solidFill>
                  <a:srgbClr val="FFFFFF"/>
                </a:solidFill>
                <a:effectLst/>
                <a:latin typeface="Arial"/>
                <a:ea typeface="Arial"/>
                <a:cs typeface="Arial"/>
              </a:rPr>
              <a:t>ALTO</a:t>
            </a:r>
          </a:p>
        </p:txBody>
      </p:sp>
      <p:sp>
        <p:nvSpPr>
          <p:cNvPr id="7" name="Text Placeholder 3">
            <a:extLst>
              <a:ext uri="{FF2B5EF4-FFF2-40B4-BE49-F238E27FC236}">
                <a16:creationId xmlns="" xmlns:p14="http://schemas.microsoft.com/office/powerpoint/2010/main" xmlns:p15="http://schemas.microsoft.com/office/powerpoint/2012/main" xmlns:a16="http://schemas.microsoft.com/office/drawing/2014/main" id="{AB12DEE4-547A-4DD3-8DBB-5BB1AD25B15B}"/>
              </a:ext>
            </a:extLst>
          </p:cNvPr>
          <p:cNvSpPr txBox="1"/>
          <p:nvPr/>
        </p:nvSpPr>
        <p:spPr bwMode="auto">
          <a:xfrm>
            <a:off x="457201" y="4015195"/>
            <a:ext cx="8496676" cy="1063800"/>
          </a:xfrm>
          <a:prstGeom prst="rect">
            <a:avLst/>
          </a:prstGeom>
          <a:noFill/>
          <a:ln w="9525">
            <a:noFill/>
            <a:miter lim="800000"/>
          </a:ln>
        </p:spPr>
        <p:txBody>
          <a:bodyPr vert="horz" wrap="square" lIns="68580" tIns="34290" rIns="68580" bIns="3429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342900">
              <a:spcAft>
                <a:spcPts val="450"/>
              </a:spcAft>
              <a:defRPr/>
            </a:pPr>
            <a:r>
              <a:rPr lang="es-MX" sz="1600" b="1" i="0" strike="noStrike" cap="none" spc="0" baseline="0">
                <a:solidFill>
                  <a:srgbClr val="FF0000"/>
                </a:solidFill>
                <a:effectLst/>
                <a:latin typeface="Arial"/>
                <a:ea typeface="Arial"/>
                <a:cs typeface="Arial"/>
              </a:rPr>
              <a:t>Deténgase. </a:t>
            </a:r>
          </a:p>
          <a:p>
            <a:pPr defTabSz="342900">
              <a:spcAft>
                <a:spcPts val="450"/>
              </a:spcAft>
              <a:defRPr/>
            </a:pPr>
            <a:r>
              <a:rPr lang="es-MX" sz="1600" b="1" i="0" strike="noStrike" cap="none" spc="0" baseline="0">
                <a:solidFill>
                  <a:srgbClr val="0033A0"/>
                </a:solidFill>
                <a:effectLst/>
                <a:latin typeface="Arial"/>
                <a:ea typeface="Arial"/>
                <a:cs typeface="Arial"/>
              </a:rPr>
              <a:t>Intervenga. </a:t>
            </a:r>
          </a:p>
          <a:p>
            <a:pPr marL="128588" indent="-128588" defTabSz="342900">
              <a:buClr>
                <a:srgbClr val="0033A0"/>
              </a:buClr>
              <a:buFont typeface="Wingdings" panose="05000000000000000000" pitchFamily="2" charset="2"/>
              <a:buChar char="§"/>
              <a:defRPr/>
            </a:pPr>
            <a:r>
              <a:rPr lang="es-MX" sz="1600" b="0" i="0" strike="noStrike" cap="none" spc="0" baseline="0">
                <a:solidFill>
                  <a:srgbClr val="53565A"/>
                </a:solidFill>
                <a:effectLst/>
                <a:latin typeface="Arial"/>
                <a:ea typeface="Arial"/>
                <a:cs typeface="Arial"/>
              </a:rPr>
              <a:t>Cualquier empleado puede intervenir o detener el trabajo si no se sigue una regla para salvar vidas y los empleados están en riesgo.</a:t>
            </a:r>
          </a:p>
          <a:p>
            <a:pPr marL="128588" indent="-128588" defTabSz="342900">
              <a:buClr>
                <a:srgbClr val="0033A0"/>
              </a:buClr>
              <a:buFont typeface="Wingdings" panose="05000000000000000000" pitchFamily="2" charset="2"/>
              <a:buChar char="§"/>
              <a:defRPr/>
            </a:pPr>
            <a:r>
              <a:rPr lang="es-MX" sz="1600" b="0" i="0" strike="noStrike" cap="none" spc="0" baseline="0">
                <a:solidFill>
                  <a:srgbClr val="53565A"/>
                </a:solidFill>
                <a:effectLst/>
                <a:latin typeface="Arial"/>
                <a:ea typeface="Arial"/>
                <a:cs typeface="Arial"/>
              </a:rPr>
              <a:t>Todos estamos autorizados para intervenir o detener el trabajo. </a:t>
            </a:r>
          </a:p>
        </p:txBody>
      </p:sp>
      <p:sp>
        <p:nvSpPr>
          <p:cNvPr id="8" name="Octagon 7">
            <a:extLst>
              <a:ext uri="{FF2B5EF4-FFF2-40B4-BE49-F238E27FC236}">
                <a16:creationId xmlns="" xmlns:p14="http://schemas.microsoft.com/office/powerpoint/2010/main" xmlns:p15="http://schemas.microsoft.com/office/powerpoint/2012/main" xmlns:a16="http://schemas.microsoft.com/office/drawing/2014/main" id="{25E86518-DF16-1D4F-A6FA-741B5153419B}"/>
              </a:ext>
            </a:extLst>
          </p:cNvPr>
          <p:cNvSpPr/>
          <p:nvPr/>
        </p:nvSpPr>
        <p:spPr bwMode="auto">
          <a:xfrm>
            <a:off x="3566321" y="1699990"/>
            <a:ext cx="1802385" cy="1731273"/>
          </a:xfrm>
          <a:prstGeom prst="octagon">
            <a:avLst/>
          </a:prstGeom>
          <a:solidFill>
            <a:srgbClr val="C00000"/>
          </a:solidFill>
          <a:ln w="38100">
            <a:solidFill>
              <a:schemeClr val="tx1"/>
            </a:solidFill>
          </a:ln>
        </p:spPr>
        <p:txBody>
          <a:bodyPr vert="horz" wrap="square" lIns="68580" tIns="34290" rIns="68580" bIns="34290" numCol="1" rtlCol="0" anchor="ctr" anchorCtr="0" compatLnSpc="1">
            <a:prstTxWarp prst="textNoShape">
              <a:avLst/>
            </a:prstTxWarp>
          </a:bodyPr>
          <a:lstStyle/>
          <a:p>
            <a:pPr algn="ctr" defTabSz="342900">
              <a:defRPr/>
            </a:pPr>
            <a:r>
              <a:rPr lang="es-MX" sz="3000" b="1" i="0" strike="noStrike" cap="none" spc="0" baseline="0">
                <a:solidFill>
                  <a:srgbClr val="FFFFFF"/>
                </a:solidFill>
                <a:effectLst/>
                <a:latin typeface="Arial"/>
                <a:ea typeface="Arial"/>
                <a:cs typeface="Arial"/>
              </a:rPr>
              <a:t>ALTO</a:t>
            </a:r>
          </a:p>
        </p:txBody>
      </p:sp>
    </p:spTree>
    <p:extLst>
      <p:ext uri="{BB962C8B-B14F-4D97-AF65-F5344CB8AC3E}">
        <p14:creationId xmlns:p14="http://schemas.microsoft.com/office/powerpoint/2010/main" val="119634274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p14="http://schemas.microsoft.com/office/powerpoint/2010/main" xmlns:p15="http://schemas.microsoft.com/office/powerpoint/2012/main"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t>23</a:t>
            </a:fld>
            <a:endParaRPr lang="en-US"/>
          </a:p>
        </p:txBody>
      </p:sp>
      <p:sp>
        <p:nvSpPr>
          <p:cNvPr id="4" name="Title 3">
            <a:extLst>
              <a:ext uri="{FF2B5EF4-FFF2-40B4-BE49-F238E27FC236}">
                <a16:creationId xmlns="" xmlns:p14="http://schemas.microsoft.com/office/powerpoint/2010/main" xmlns:p15="http://schemas.microsoft.com/office/powerpoint/2012/main" xmlns:a16="http://schemas.microsoft.com/office/drawing/2014/main" id="{1240457C-C1EC-524F-90D6-231C72E9899C}"/>
              </a:ext>
            </a:extLst>
          </p:cNvPr>
          <p:cNvSpPr>
            <a:spLocks noGrp="1"/>
          </p:cNvSpPr>
          <p:nvPr>
            <p:ph type="title"/>
          </p:nvPr>
        </p:nvSpPr>
        <p:spPr/>
        <p:txBody>
          <a:bodyPr/>
          <a:lstStyle/>
          <a:p>
            <a:r>
              <a:rPr lang="es-MX" sz="2100" b="1" i="0" strike="noStrike" cap="none" spc="0" baseline="0">
                <a:solidFill>
                  <a:srgbClr val="FFFFFF"/>
                </a:solidFill>
                <a:effectLst/>
                <a:latin typeface="Arial"/>
                <a:ea typeface="Arial"/>
                <a:cs typeface="Arial"/>
              </a:rPr>
              <a:t>ALTO</a:t>
            </a:r>
          </a:p>
        </p:txBody>
      </p:sp>
      <p:grpSp>
        <p:nvGrpSpPr>
          <p:cNvPr id="41" name="Group 40"/>
          <p:cNvGrpSpPr/>
          <p:nvPr/>
        </p:nvGrpSpPr>
        <p:grpSpPr>
          <a:xfrm>
            <a:off x="1613454" y="1237038"/>
            <a:ext cx="7233765" cy="1097932"/>
            <a:chOff x="1613454" y="1237038"/>
            <a:chExt cx="7233765" cy="1097932"/>
          </a:xfrm>
        </p:grpSpPr>
        <p:sp>
          <p:nvSpPr>
            <p:cNvPr id="12" name="Rounded Rectangle 11"/>
            <p:cNvSpPr/>
            <p:nvPr/>
          </p:nvSpPr>
          <p:spPr>
            <a:xfrm>
              <a:off x="1613454" y="1237038"/>
              <a:ext cx="7233765" cy="1077225"/>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ubtitle 2">
              <a:extLst>
                <a:ext uri="{FF2B5EF4-FFF2-40B4-BE49-F238E27FC236}">
                  <a16:creationId xmlns="" xmlns:p14="http://schemas.microsoft.com/office/powerpoint/2010/main" xmlns:p15="http://schemas.microsoft.com/office/powerpoint/2012/main" xmlns:a16="http://schemas.microsoft.com/office/drawing/2014/main" id="{63D1A68E-E1DF-E745-B738-4B1958B4BE49}"/>
                </a:ext>
              </a:extLst>
            </p:cNvPr>
            <p:cNvSpPr txBox="1"/>
            <p:nvPr/>
          </p:nvSpPr>
          <p:spPr>
            <a:xfrm>
              <a:off x="2490537" y="1500500"/>
              <a:ext cx="6356681" cy="834470"/>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s-MX" sz="2000" b="1" i="0" strike="noStrike" cap="none" spc="0" baseline="0">
                  <a:solidFill>
                    <a:srgbClr val="0033A0"/>
                  </a:solidFill>
                  <a:effectLst/>
                  <a:latin typeface="Arial"/>
                  <a:ea typeface="Arial"/>
                  <a:cs typeface="Arial"/>
                </a:rPr>
                <a:t>La intervención puede ser la última oportunidad para prevenir lesiones o muerte. </a:t>
              </a:r>
            </a:p>
          </p:txBody>
        </p:sp>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676" y="1532914"/>
              <a:ext cx="548640" cy="365760"/>
            </a:xfrm>
            <a:prstGeom prst="rect">
              <a:avLst/>
            </a:prstGeom>
          </p:spPr>
        </p:pic>
      </p:grpSp>
      <p:grpSp>
        <p:nvGrpSpPr>
          <p:cNvPr id="42" name="Group 41"/>
          <p:cNvGrpSpPr/>
          <p:nvPr/>
        </p:nvGrpSpPr>
        <p:grpSpPr>
          <a:xfrm>
            <a:off x="366221" y="2562908"/>
            <a:ext cx="7291879" cy="1077225"/>
            <a:chOff x="366221" y="2562908"/>
            <a:chExt cx="7291879" cy="1077225"/>
          </a:xfrm>
        </p:grpSpPr>
        <p:sp>
          <p:nvSpPr>
            <p:cNvPr id="21" name="Rounded Rectangle 20"/>
            <p:cNvSpPr/>
            <p:nvPr/>
          </p:nvSpPr>
          <p:spPr>
            <a:xfrm>
              <a:off x="366221" y="2562908"/>
              <a:ext cx="7233765" cy="1077225"/>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ubtitle 2">
              <a:extLst>
                <a:ext uri="{FF2B5EF4-FFF2-40B4-BE49-F238E27FC236}">
                  <a16:creationId xmlns="" xmlns:p14="http://schemas.microsoft.com/office/powerpoint/2010/main" xmlns:p15="http://schemas.microsoft.com/office/powerpoint/2012/main" xmlns:a16="http://schemas.microsoft.com/office/drawing/2014/main" id="{63D1A68E-E1DF-E745-B738-4B1958B4BE49}"/>
                </a:ext>
              </a:extLst>
            </p:cNvPr>
            <p:cNvSpPr txBox="1"/>
            <p:nvPr/>
          </p:nvSpPr>
          <p:spPr>
            <a:xfrm>
              <a:off x="1417683" y="2762994"/>
              <a:ext cx="6240417" cy="834470"/>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s-MX" sz="2000" b="1" i="0" strike="noStrike" cap="none" spc="0" baseline="0">
                  <a:solidFill>
                    <a:srgbClr val="0033A0"/>
                  </a:solidFill>
                  <a:effectLst/>
                  <a:latin typeface="Arial"/>
                  <a:ea typeface="Arial"/>
                  <a:cs typeface="Arial"/>
                </a:rPr>
                <a:t>No siempre es fácil decir a alguien que detenga el trabajo, pero es lo correcto.</a:t>
              </a: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59" y="2775772"/>
              <a:ext cx="548640" cy="731520"/>
            </a:xfrm>
            <a:prstGeom prst="rect">
              <a:avLst/>
            </a:prstGeom>
          </p:spPr>
        </p:pic>
      </p:grpSp>
      <p:grpSp>
        <p:nvGrpSpPr>
          <p:cNvPr id="43" name="Group 42"/>
          <p:cNvGrpSpPr/>
          <p:nvPr/>
        </p:nvGrpSpPr>
        <p:grpSpPr>
          <a:xfrm>
            <a:off x="1613454" y="3904876"/>
            <a:ext cx="7292595" cy="1077225"/>
            <a:chOff x="1613454" y="3904876"/>
            <a:chExt cx="7292595" cy="1077225"/>
          </a:xfrm>
        </p:grpSpPr>
        <p:sp>
          <p:nvSpPr>
            <p:cNvPr id="13" name="Subtitle 2">
              <a:extLst>
                <a:ext uri="{FF2B5EF4-FFF2-40B4-BE49-F238E27FC236}">
                  <a16:creationId xmlns="" xmlns:p14="http://schemas.microsoft.com/office/powerpoint/2010/main" xmlns:p15="http://schemas.microsoft.com/office/powerpoint/2012/main" xmlns:a16="http://schemas.microsoft.com/office/drawing/2014/main" id="{63D1A68E-E1DF-E745-B738-4B1958B4BE49}"/>
                </a:ext>
              </a:extLst>
            </p:cNvPr>
            <p:cNvSpPr txBox="1"/>
            <p:nvPr/>
          </p:nvSpPr>
          <p:spPr>
            <a:xfrm>
              <a:off x="2685686" y="4120119"/>
              <a:ext cx="6220363" cy="834470"/>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s-MX" sz="2000" b="1" i="0" strike="noStrike" cap="none" spc="0" baseline="0">
                  <a:solidFill>
                    <a:srgbClr val="0033A0"/>
                  </a:solidFill>
                  <a:effectLst/>
                  <a:latin typeface="Arial"/>
                  <a:ea typeface="Arial"/>
                  <a:cs typeface="Arial"/>
                </a:rPr>
                <a:t>Incluso si tiene que detener a su jefe para que no actúe con un comportamiento inseguro. La seguridad depende de todos. </a:t>
              </a:r>
            </a:p>
          </p:txBody>
        </p:sp>
        <p:sp>
          <p:nvSpPr>
            <p:cNvPr id="24" name="Rounded Rectangle 23"/>
            <p:cNvSpPr/>
            <p:nvPr/>
          </p:nvSpPr>
          <p:spPr>
            <a:xfrm>
              <a:off x="1613454" y="3904876"/>
              <a:ext cx="7233765" cy="1077225"/>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7676" y="4120119"/>
              <a:ext cx="731520" cy="731520"/>
            </a:xfrm>
            <a:prstGeom prst="rect">
              <a:avLst/>
            </a:prstGeom>
          </p:spPr>
        </p:pic>
      </p:grpSp>
      <p:grpSp>
        <p:nvGrpSpPr>
          <p:cNvPr id="44" name="Group 43"/>
          <p:cNvGrpSpPr/>
          <p:nvPr/>
        </p:nvGrpSpPr>
        <p:grpSpPr>
          <a:xfrm>
            <a:off x="502539" y="5334362"/>
            <a:ext cx="7233765" cy="1077225"/>
            <a:chOff x="502539" y="5334362"/>
            <a:chExt cx="7233765" cy="1077225"/>
          </a:xfrm>
        </p:grpSpPr>
        <p:sp>
          <p:nvSpPr>
            <p:cNvPr id="27" name="Rounded Rectangle 26"/>
            <p:cNvSpPr/>
            <p:nvPr/>
          </p:nvSpPr>
          <p:spPr>
            <a:xfrm>
              <a:off x="502539" y="5334362"/>
              <a:ext cx="7233765" cy="1077225"/>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ubtitle 2">
              <a:extLst>
                <a:ext uri="{FF2B5EF4-FFF2-40B4-BE49-F238E27FC236}">
                  <a16:creationId xmlns="" xmlns:p14="http://schemas.microsoft.com/office/powerpoint/2010/main" xmlns:p15="http://schemas.microsoft.com/office/powerpoint/2012/main" xmlns:a16="http://schemas.microsoft.com/office/drawing/2014/main" id="{63D1A68E-E1DF-E745-B738-4B1958B4BE49}"/>
                </a:ext>
              </a:extLst>
            </p:cNvPr>
            <p:cNvSpPr txBox="1"/>
            <p:nvPr/>
          </p:nvSpPr>
          <p:spPr>
            <a:xfrm>
              <a:off x="1562963" y="5546265"/>
              <a:ext cx="6037023" cy="834470"/>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s-MX" sz="2000" b="1" i="0" strike="noStrike" cap="none" spc="0" baseline="0">
                  <a:solidFill>
                    <a:srgbClr val="0033A0"/>
                  </a:solidFill>
                  <a:effectLst/>
                  <a:latin typeface="Arial"/>
                  <a:ea typeface="Arial"/>
                  <a:cs typeface="Arial"/>
                </a:rPr>
                <a:t>Es mejor tener una conversación cómoda que arriesgarse a que alguien sea herido o muerto. </a:t>
              </a:r>
            </a:p>
            <a:p>
              <a:pPr marL="0" indent="0">
                <a:buFont typeface="Arial" panose="020B0604020202020204" pitchFamily="34" charset="0"/>
                <a:buNone/>
              </a:pPr>
              <a:endParaRPr lang="en-GB">
                <a:solidFill>
                  <a:srgbClr val="0033A0"/>
                </a:solidFill>
              </a:endParaRPr>
            </a:p>
          </p:txBody>
        </p:sp>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991" y="5536233"/>
              <a:ext cx="731520" cy="731520"/>
            </a:xfrm>
            <a:prstGeom prst="rect">
              <a:avLst/>
            </a:prstGeom>
          </p:spPr>
        </p:pic>
      </p:grpSp>
    </p:spTree>
    <p:extLst>
      <p:ext uri="{BB962C8B-B14F-4D97-AF65-F5344CB8AC3E}">
        <p14:creationId xmlns:p14="http://schemas.microsoft.com/office/powerpoint/2010/main" val="11462740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65233" y="3117135"/>
            <a:ext cx="9472062" cy="3218525"/>
            <a:chOff x="273516" y="2567432"/>
            <a:chExt cx="8958271" cy="3218525"/>
          </a:xfrm>
        </p:grpSpPr>
        <p:sp>
          <p:nvSpPr>
            <p:cNvPr id="8" name="Text Placeholder 3">
              <a:extLst>
                <a:ext uri="{FF2B5EF4-FFF2-40B4-BE49-F238E27FC236}">
                  <a16:creationId xmlns="" xmlns:p14="http://schemas.microsoft.com/office/powerpoint/2010/main" xmlns:p15="http://schemas.microsoft.com/office/powerpoint/2012/main" xmlns:a16="http://schemas.microsoft.com/office/drawing/2014/main" id="{4F7E75AE-4C45-43EA-A85B-99D19149D78A}"/>
                </a:ext>
              </a:extLst>
            </p:cNvPr>
            <p:cNvSpPr txBox="1"/>
            <p:nvPr/>
          </p:nvSpPr>
          <p:spPr bwMode="auto">
            <a:xfrm>
              <a:off x="273516" y="3726116"/>
              <a:ext cx="1588594" cy="1524000"/>
            </a:xfrm>
            <a:prstGeom prst="rect">
              <a:avLst/>
            </a:prstGeom>
            <a:noFill/>
            <a:ln w="9525">
              <a:noFill/>
              <a:miter lim="800000"/>
            </a:ln>
          </p:spPr>
          <p:txBody>
            <a:bodyPr vert="horz" wrap="square" lIns="68580" tIns="34290" rIns="68580" bIns="3429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342900">
                <a:spcAft>
                  <a:spcPts val="450"/>
                </a:spcAft>
                <a:defRPr/>
              </a:pPr>
              <a:r>
                <a:rPr lang="es-MX" sz="1200" b="1" i="0" strike="noStrike" cap="none" spc="0" baseline="0" dirty="0">
                  <a:solidFill>
                    <a:srgbClr val="0033A0"/>
                  </a:solidFill>
                  <a:effectLst/>
                  <a:latin typeface="Arial"/>
                  <a:ea typeface="Arial"/>
                  <a:cs typeface="Arial"/>
                </a:rPr>
                <a:t>Involucre a los empleados. Discuta las reglas para salvar vidas durante las charlas de caja de herramientas y las reuniones de seguridad.</a:t>
              </a:r>
            </a:p>
            <a:p>
              <a:pPr defTabSz="342900">
                <a:defRPr/>
              </a:pPr>
              <a:endParaRPr lang="en-GB" sz="1050" dirty="0">
                <a:solidFill>
                  <a:srgbClr val="53565A"/>
                </a:solidFill>
              </a:endParaRPr>
            </a:p>
          </p:txBody>
        </p:sp>
        <p:sp>
          <p:nvSpPr>
            <p:cNvPr id="9" name="Text Placeholder 3">
              <a:extLst>
                <a:ext uri="{FF2B5EF4-FFF2-40B4-BE49-F238E27FC236}">
                  <a16:creationId xmlns="" xmlns:p14="http://schemas.microsoft.com/office/powerpoint/2010/main" xmlns:p15="http://schemas.microsoft.com/office/powerpoint/2012/main" xmlns:a16="http://schemas.microsoft.com/office/drawing/2014/main" id="{9000ED70-0B9E-4481-8032-1E836F15086D}"/>
                </a:ext>
              </a:extLst>
            </p:cNvPr>
            <p:cNvSpPr txBox="1"/>
            <p:nvPr/>
          </p:nvSpPr>
          <p:spPr bwMode="auto">
            <a:xfrm>
              <a:off x="2007672" y="3732637"/>
              <a:ext cx="1756806" cy="1376446"/>
            </a:xfrm>
            <a:prstGeom prst="rect">
              <a:avLst/>
            </a:prstGeom>
            <a:noFill/>
            <a:ln w="9525">
              <a:noFill/>
              <a:miter lim="800000"/>
            </a:ln>
          </p:spPr>
          <p:txBody>
            <a:bodyPr vert="horz" wrap="square" lIns="68580" tIns="34290" rIns="68580" bIns="3429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342900">
                <a:spcAft>
                  <a:spcPts val="450"/>
                </a:spcAft>
                <a:defRPr/>
              </a:pPr>
              <a:r>
                <a:rPr lang="es-MX" sz="1200" b="1" i="0" strike="noStrike" cap="none" spc="0" baseline="0">
                  <a:solidFill>
                    <a:srgbClr val="0033A0"/>
                  </a:solidFill>
                  <a:effectLst/>
                  <a:latin typeface="Arial"/>
                  <a:ea typeface="Arial"/>
                  <a:cs typeface="Arial"/>
                </a:rPr>
                <a:t>Evalúe la planificación previa al proyecto y el mantenimiento.</a:t>
              </a:r>
            </a:p>
          </p:txBody>
        </p:sp>
        <p:sp>
          <p:nvSpPr>
            <p:cNvPr id="10" name="Text Placeholder 3">
              <a:extLst>
                <a:ext uri="{FF2B5EF4-FFF2-40B4-BE49-F238E27FC236}">
                  <a16:creationId xmlns="" xmlns:p14="http://schemas.microsoft.com/office/powerpoint/2010/main" xmlns:p15="http://schemas.microsoft.com/office/powerpoint/2012/main" xmlns:a16="http://schemas.microsoft.com/office/drawing/2014/main" id="{AB12DEE4-547A-4DD3-8DBB-5BB1AD25B15B}"/>
                </a:ext>
              </a:extLst>
            </p:cNvPr>
            <p:cNvSpPr txBox="1"/>
            <p:nvPr/>
          </p:nvSpPr>
          <p:spPr bwMode="auto">
            <a:xfrm>
              <a:off x="7556585" y="3718764"/>
              <a:ext cx="1675202" cy="1524000"/>
            </a:xfrm>
            <a:prstGeom prst="rect">
              <a:avLst/>
            </a:prstGeom>
            <a:noFill/>
            <a:ln w="9525">
              <a:noFill/>
              <a:miter lim="800000"/>
            </a:ln>
          </p:spPr>
          <p:txBody>
            <a:bodyPr vert="horz" wrap="square" lIns="68580" tIns="34290" rIns="68580" bIns="3429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342900">
                <a:spcAft>
                  <a:spcPts val="450"/>
                </a:spcAft>
                <a:defRPr/>
              </a:pPr>
              <a:r>
                <a:rPr lang="es-MX" sz="1200" b="1" i="0" strike="noStrike" cap="none" spc="0" baseline="0">
                  <a:solidFill>
                    <a:srgbClr val="0033A0"/>
                  </a:solidFill>
                  <a:effectLst/>
                  <a:latin typeface="Arial"/>
                  <a:ea typeface="Arial"/>
                  <a:cs typeface="Arial"/>
                </a:rPr>
                <a:t>Intervenga. </a:t>
              </a:r>
            </a:p>
          </p:txBody>
        </p:sp>
        <p:sp>
          <p:nvSpPr>
            <p:cNvPr id="11" name="Text Placeholder 3">
              <a:extLst>
                <a:ext uri="{FF2B5EF4-FFF2-40B4-BE49-F238E27FC236}">
                  <a16:creationId xmlns="" xmlns:p14="http://schemas.microsoft.com/office/powerpoint/2010/main" xmlns:p15="http://schemas.microsoft.com/office/powerpoint/2012/main" xmlns:a16="http://schemas.microsoft.com/office/drawing/2014/main" id="{D9509059-5F16-4080-B6BF-F5BB345E2A26}"/>
                </a:ext>
              </a:extLst>
            </p:cNvPr>
            <p:cNvSpPr txBox="1"/>
            <p:nvPr/>
          </p:nvSpPr>
          <p:spPr bwMode="auto">
            <a:xfrm>
              <a:off x="5581755" y="3694865"/>
              <a:ext cx="1890210" cy="2091092"/>
            </a:xfrm>
            <a:prstGeom prst="rect">
              <a:avLst/>
            </a:prstGeom>
            <a:noFill/>
            <a:ln w="9525">
              <a:noFill/>
              <a:miter lim="800000"/>
            </a:ln>
          </p:spPr>
          <p:txBody>
            <a:bodyPr vert="horz" wrap="square" lIns="68580" tIns="34290" rIns="68580" bIns="3429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342900">
                <a:spcAft>
                  <a:spcPts val="450"/>
                </a:spcAft>
                <a:defRPr/>
              </a:pPr>
              <a:r>
                <a:rPr lang="es-MX" sz="1200" b="1" i="0" strike="noStrike" cap="none" spc="0" baseline="0">
                  <a:solidFill>
                    <a:srgbClr val="0033A0"/>
                  </a:solidFill>
                  <a:effectLst/>
                  <a:latin typeface="Arial"/>
                  <a:ea typeface="Arial"/>
                  <a:cs typeface="Arial"/>
                </a:rPr>
                <a:t>Realiza auditorías de inspección de seguridad. </a:t>
              </a:r>
            </a:p>
            <a:p>
              <a:pPr defTabSz="342900">
                <a:defRPr/>
              </a:pPr>
              <a:endParaRPr lang="en-GB" sz="1050" b="1">
                <a:solidFill>
                  <a:srgbClr val="53565A"/>
                </a:solidFill>
              </a:endParaRPr>
            </a:p>
          </p:txBody>
        </p:sp>
        <p:sp>
          <p:nvSpPr>
            <p:cNvPr id="12" name="Text Placeholder 3">
              <a:extLst>
                <a:ext uri="{FF2B5EF4-FFF2-40B4-BE49-F238E27FC236}">
                  <a16:creationId xmlns="" xmlns:p14="http://schemas.microsoft.com/office/powerpoint/2010/main" xmlns:p15="http://schemas.microsoft.com/office/powerpoint/2012/main" xmlns:a16="http://schemas.microsoft.com/office/drawing/2014/main" id="{9303D809-934A-4DFB-838A-6435F9842ABD}"/>
                </a:ext>
              </a:extLst>
            </p:cNvPr>
            <p:cNvSpPr txBox="1"/>
            <p:nvPr/>
          </p:nvSpPr>
          <p:spPr bwMode="auto">
            <a:xfrm>
              <a:off x="3764478" y="3694865"/>
              <a:ext cx="1732657" cy="2063279"/>
            </a:xfrm>
            <a:prstGeom prst="rect">
              <a:avLst/>
            </a:prstGeom>
            <a:noFill/>
            <a:ln w="9525">
              <a:noFill/>
              <a:miter lim="800000"/>
            </a:ln>
          </p:spPr>
          <p:txBody>
            <a:bodyPr vert="horz" wrap="square" lIns="68580" tIns="34290" rIns="68580" bIns="34290" numCol="1" rtlCol="0"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342900">
                <a:spcAft>
                  <a:spcPts val="450"/>
                </a:spcAft>
                <a:defRPr/>
              </a:pPr>
              <a:r>
                <a:rPr lang="es-MX" sz="1200" b="1" i="0" strike="noStrike" cap="none" spc="0" baseline="0">
                  <a:solidFill>
                    <a:srgbClr val="0033A0"/>
                  </a:solidFill>
                  <a:effectLst/>
                  <a:latin typeface="Arial"/>
                  <a:ea typeface="Arial"/>
                  <a:cs typeface="Arial"/>
                </a:rPr>
                <a:t>Considere cualquier evaluación de riesgo de última hora.</a:t>
              </a:r>
            </a:p>
          </p:txBody>
        </p:sp>
        <p:pic>
          <p:nvPicPr>
            <p:cNvPr id="13" name="Picture 12">
              <a:extLst>
                <a:ext uri="{FF2B5EF4-FFF2-40B4-BE49-F238E27FC236}">
                  <a16:creationId xmlns="" xmlns:p14="http://schemas.microsoft.com/office/powerpoint/2010/main" xmlns:p15="http://schemas.microsoft.com/office/powerpoint/2012/main" xmlns:a16="http://schemas.microsoft.com/office/drawing/2014/main" id="{AD12EC3D-0670-4A8B-B700-516E8F9DDFDC}"/>
                </a:ext>
              </a:extLst>
            </p:cNvPr>
            <p:cNvPicPr>
              <a:picLocks noChangeAspect="1"/>
            </p:cNvPicPr>
            <p:nvPr/>
          </p:nvPicPr>
          <p:blipFill>
            <a:blip r:embed="rId2"/>
            <a:stretch>
              <a:fillRect/>
            </a:stretch>
          </p:blipFill>
          <p:spPr>
            <a:xfrm>
              <a:off x="530075" y="2607956"/>
              <a:ext cx="988433" cy="1115973"/>
            </a:xfrm>
            <a:prstGeom prst="rect">
              <a:avLst/>
            </a:prstGeom>
            <a:effectLst/>
          </p:spPr>
        </p:pic>
        <p:pic>
          <p:nvPicPr>
            <p:cNvPr id="14" name="Picture 13">
              <a:extLst>
                <a:ext uri="{FF2B5EF4-FFF2-40B4-BE49-F238E27FC236}">
                  <a16:creationId xmlns="" xmlns:p14="http://schemas.microsoft.com/office/powerpoint/2010/main" xmlns:p15="http://schemas.microsoft.com/office/powerpoint/2012/main" xmlns:a16="http://schemas.microsoft.com/office/drawing/2014/main" id="{BAB73937-CC12-8748-A15B-B8454A0FB292}"/>
                </a:ext>
              </a:extLst>
            </p:cNvPr>
            <p:cNvPicPr>
              <a:picLocks noChangeAspect="1"/>
            </p:cNvPicPr>
            <p:nvPr/>
          </p:nvPicPr>
          <p:blipFill>
            <a:blip r:embed="rId3"/>
            <a:stretch>
              <a:fillRect/>
            </a:stretch>
          </p:blipFill>
          <p:spPr>
            <a:xfrm>
              <a:off x="2248958" y="2716146"/>
              <a:ext cx="1136328" cy="899593"/>
            </a:xfrm>
            <a:prstGeom prst="rect">
              <a:avLst/>
            </a:prstGeom>
            <a:effectLst/>
          </p:spPr>
        </p:pic>
        <p:pic>
          <p:nvPicPr>
            <p:cNvPr id="15" name="Picture 14">
              <a:extLst>
                <a:ext uri="{FF2B5EF4-FFF2-40B4-BE49-F238E27FC236}">
                  <a16:creationId xmlns="" xmlns:p14="http://schemas.microsoft.com/office/powerpoint/2010/main" xmlns:p15="http://schemas.microsoft.com/office/powerpoint/2012/main" xmlns:a16="http://schemas.microsoft.com/office/drawing/2014/main" id="{040C1738-B86A-E04C-812D-189B599C5E9B}"/>
                </a:ext>
              </a:extLst>
            </p:cNvPr>
            <p:cNvPicPr>
              <a:picLocks noChangeAspect="1"/>
            </p:cNvPicPr>
            <p:nvPr/>
          </p:nvPicPr>
          <p:blipFill>
            <a:blip r:embed="rId4"/>
            <a:stretch>
              <a:fillRect/>
            </a:stretch>
          </p:blipFill>
          <p:spPr>
            <a:xfrm>
              <a:off x="4031259" y="2607956"/>
              <a:ext cx="964402" cy="1026623"/>
            </a:xfrm>
            <a:prstGeom prst="rect">
              <a:avLst/>
            </a:prstGeom>
            <a:effectLst/>
          </p:spPr>
        </p:pic>
        <p:pic>
          <p:nvPicPr>
            <p:cNvPr id="16" name="Picture 15">
              <a:extLst>
                <a:ext uri="{FF2B5EF4-FFF2-40B4-BE49-F238E27FC236}">
                  <a16:creationId xmlns="" xmlns:p14="http://schemas.microsoft.com/office/powerpoint/2010/main" xmlns:p15="http://schemas.microsoft.com/office/powerpoint/2012/main" xmlns:a16="http://schemas.microsoft.com/office/drawing/2014/main" id="{2773BFC3-0A56-464B-A5C3-2A6DC79631B0}"/>
                </a:ext>
              </a:extLst>
            </p:cNvPr>
            <p:cNvPicPr>
              <a:picLocks noChangeAspect="1"/>
            </p:cNvPicPr>
            <p:nvPr/>
          </p:nvPicPr>
          <p:blipFill>
            <a:blip r:embed="rId5"/>
            <a:stretch>
              <a:fillRect/>
            </a:stretch>
          </p:blipFill>
          <p:spPr>
            <a:xfrm>
              <a:off x="5772427" y="2567432"/>
              <a:ext cx="1002890" cy="1107671"/>
            </a:xfrm>
            <a:prstGeom prst="rect">
              <a:avLst/>
            </a:prstGeom>
            <a:effectLst/>
          </p:spPr>
        </p:pic>
        <p:sp>
          <p:nvSpPr>
            <p:cNvPr id="17" name="Octagon 16">
              <a:extLst>
                <a:ext uri="{FF2B5EF4-FFF2-40B4-BE49-F238E27FC236}">
                  <a16:creationId xmlns="" xmlns:p14="http://schemas.microsoft.com/office/powerpoint/2010/main" xmlns:p15="http://schemas.microsoft.com/office/powerpoint/2012/main" xmlns:a16="http://schemas.microsoft.com/office/drawing/2014/main" id="{25E86518-DF16-1D4F-A6FA-741B5153419B}"/>
                </a:ext>
              </a:extLst>
            </p:cNvPr>
            <p:cNvSpPr/>
            <p:nvPr/>
          </p:nvSpPr>
          <p:spPr bwMode="auto">
            <a:xfrm>
              <a:off x="7450732" y="2705540"/>
              <a:ext cx="989551" cy="924803"/>
            </a:xfrm>
            <a:prstGeom prst="octagon">
              <a:avLst/>
            </a:prstGeom>
            <a:solidFill>
              <a:srgbClr val="C00000"/>
            </a:solidFill>
            <a:ln w="38100">
              <a:solidFill>
                <a:schemeClr val="tx1"/>
              </a:solidFill>
            </a:ln>
          </p:spPr>
          <p:txBody>
            <a:bodyPr vert="horz" wrap="square" lIns="68580" tIns="34290" rIns="68580" bIns="34290" numCol="1" rtlCol="0" anchor="ctr" anchorCtr="0" compatLnSpc="1">
              <a:prstTxWarp prst="textNoShape">
                <a:avLst/>
              </a:prstTxWarp>
            </a:bodyPr>
            <a:lstStyle/>
            <a:p>
              <a:pPr algn="ctr" defTabSz="342900">
                <a:defRPr/>
              </a:pPr>
              <a:r>
                <a:rPr lang="es-MX" sz="1650" b="1" i="0" strike="noStrike" cap="none" spc="0" baseline="0">
                  <a:solidFill>
                    <a:srgbClr val="FFFFFF"/>
                  </a:solidFill>
                  <a:effectLst/>
                  <a:latin typeface="Arial"/>
                  <a:ea typeface="Arial"/>
                  <a:cs typeface="Arial"/>
                </a:rPr>
                <a:t>ALTO</a:t>
              </a:r>
            </a:p>
          </p:txBody>
        </p:sp>
      </p:grpSp>
      <p:sp>
        <p:nvSpPr>
          <p:cNvPr id="25" name="Title 1">
            <a:extLst>
              <a:ext uri="{FF2B5EF4-FFF2-40B4-BE49-F238E27FC236}">
                <a16:creationId xmlns="" xmlns:p14="http://schemas.microsoft.com/office/powerpoint/2010/main" xmlns:p15="http://schemas.microsoft.com/office/powerpoint/2012/main" xmlns:a16="http://schemas.microsoft.com/office/drawing/2014/main" id="{48C240A4-705A-DC4E-99CC-DBF72890B74D}"/>
              </a:ext>
            </a:extLst>
          </p:cNvPr>
          <p:cNvSpPr>
            <a:spLocks noGrp="1"/>
          </p:cNvSpPr>
          <p:nvPr>
            <p:ph type="title"/>
          </p:nvPr>
        </p:nvSpPr>
        <p:spPr>
          <a:xfrm>
            <a:off x="219669" y="2157433"/>
            <a:ext cx="8719794" cy="685800"/>
          </a:xfrm>
        </p:spPr>
        <p:txBody>
          <a:bodyPr/>
          <a:lstStyle/>
          <a:p>
            <a:pPr algn="ctr"/>
            <a:r>
              <a:rPr lang="es-MX" sz="2500" b="1" i="0" strike="noStrike" cap="none" spc="0" baseline="0" dirty="0">
                <a:solidFill>
                  <a:srgbClr val="035F1D"/>
                </a:solidFill>
                <a:effectLst/>
                <a:latin typeface="Arial"/>
                <a:ea typeface="Arial"/>
                <a:cs typeface="Arial"/>
              </a:rPr>
              <a:t>Las reglas para salvar vidas </a:t>
            </a:r>
            <a:r>
              <a:rPr sz="2500" dirty="0"/>
              <a:t/>
            </a:r>
            <a:br>
              <a:rPr sz="2500" dirty="0"/>
            </a:br>
            <a:r>
              <a:rPr lang="es-MX" sz="2500" b="1" i="0" strike="noStrike" cap="none" spc="0" baseline="0" dirty="0">
                <a:solidFill>
                  <a:srgbClr val="035F1D"/>
                </a:solidFill>
                <a:effectLst/>
                <a:latin typeface="Arial"/>
                <a:ea typeface="Arial"/>
                <a:cs typeface="Arial"/>
              </a:rPr>
              <a:t>deben ser parte de las operaciones diarias. </a:t>
            </a:r>
            <a:r>
              <a:rPr sz="3200" dirty="0"/>
              <a:t/>
            </a:r>
            <a:br>
              <a:rPr sz="3200" dirty="0"/>
            </a:br>
            <a:endParaRPr sz="3200" dirty="0"/>
          </a:p>
        </p:txBody>
      </p:sp>
    </p:spTree>
    <p:extLst>
      <p:ext uri="{BB962C8B-B14F-4D97-AF65-F5344CB8AC3E}">
        <p14:creationId xmlns:p14="http://schemas.microsoft.com/office/powerpoint/2010/main" val="339322193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8502" y="987269"/>
            <a:ext cx="6058297" cy="1602610"/>
          </a:xfrm>
        </p:spPr>
        <p:txBody>
          <a:bodyPr/>
          <a:lstStyle/>
          <a:p>
            <a:r>
              <a:rPr lang="es-MX" sz="3200" b="1" i="0" strike="noStrike" cap="none" spc="0" baseline="0" dirty="0">
                <a:solidFill>
                  <a:srgbClr val="FFFFFF"/>
                </a:solidFill>
                <a:effectLst/>
                <a:latin typeface="Arial"/>
                <a:ea typeface="Arial"/>
                <a:cs typeface="Arial"/>
              </a:rPr>
              <a:t>Cuando se siguen las reglas para salvar vidas, todos regresamos a casa, a nuestra familia y amigos de forma segura. </a:t>
            </a:r>
          </a:p>
        </p:txBody>
      </p:sp>
      <p:sp>
        <p:nvSpPr>
          <p:cNvPr id="7" name="Rectangle 6"/>
          <p:cNvSpPr/>
          <p:nvPr/>
        </p:nvSpPr>
        <p:spPr>
          <a:xfrm>
            <a:off x="3306166" y="3532902"/>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p14="http://schemas.microsoft.com/office/powerpoint/2010/main" xmlns:p15="http://schemas.microsoft.com/office/powerpoint/2012/main" xmlns:a16="http://schemas.microsoft.com/office/drawing/2014/main" id="{55264445-FAD9-495C-9CE8-2776AA38D6DF}"/>
              </a:ext>
            </a:extLst>
          </p:cNvPr>
          <p:cNvPicPr>
            <a:picLocks noChangeAspect="1"/>
          </p:cNvPicPr>
          <p:nvPr/>
        </p:nvPicPr>
        <p:blipFill>
          <a:blip r:embed="rId2"/>
          <a:stretch>
            <a:fillRect/>
          </a:stretch>
        </p:blipFill>
        <p:spPr>
          <a:xfrm>
            <a:off x="3230348" y="3382920"/>
            <a:ext cx="893168" cy="893168"/>
          </a:xfrm>
          <a:prstGeom prst="rect">
            <a:avLst/>
          </a:prstGeom>
        </p:spPr>
      </p:pic>
      <p:pic>
        <p:nvPicPr>
          <p:cNvPr id="9" name="Picture 8">
            <a:extLst>
              <a:ext uri="{FF2B5EF4-FFF2-40B4-BE49-F238E27FC236}">
                <a16:creationId xmlns="" xmlns:p14="http://schemas.microsoft.com/office/powerpoint/2010/main" xmlns:p15="http://schemas.microsoft.com/office/powerpoint/2012/main" xmlns:a16="http://schemas.microsoft.com/office/drawing/2014/main" id="{82233DE1-212B-4717-A6BB-1C0C39F95E9B}"/>
              </a:ext>
            </a:extLst>
          </p:cNvPr>
          <p:cNvPicPr>
            <a:picLocks noChangeAspect="1"/>
          </p:cNvPicPr>
          <p:nvPr/>
        </p:nvPicPr>
        <p:blipFill>
          <a:blip r:embed="rId3"/>
          <a:stretch>
            <a:fillRect/>
          </a:stretch>
        </p:blipFill>
        <p:spPr>
          <a:xfrm>
            <a:off x="4493515" y="3360186"/>
            <a:ext cx="891540" cy="891540"/>
          </a:xfrm>
          <a:prstGeom prst="rect">
            <a:avLst/>
          </a:prstGeom>
        </p:spPr>
      </p:pic>
      <p:pic>
        <p:nvPicPr>
          <p:cNvPr id="10" name="Picture 9">
            <a:extLst>
              <a:ext uri="{FF2B5EF4-FFF2-40B4-BE49-F238E27FC236}">
                <a16:creationId xmlns="" xmlns:p14="http://schemas.microsoft.com/office/powerpoint/2010/main" xmlns:p15="http://schemas.microsoft.com/office/powerpoint/2012/main" xmlns:a16="http://schemas.microsoft.com/office/drawing/2014/main" id="{B21C7E75-5F01-4609-A190-90DA84C2BD4A}"/>
              </a:ext>
            </a:extLst>
          </p:cNvPr>
          <p:cNvPicPr>
            <a:picLocks noChangeAspect="1"/>
          </p:cNvPicPr>
          <p:nvPr/>
        </p:nvPicPr>
        <p:blipFill>
          <a:blip r:embed="rId4"/>
          <a:stretch>
            <a:fillRect/>
          </a:stretch>
        </p:blipFill>
        <p:spPr>
          <a:xfrm>
            <a:off x="5740646" y="3358042"/>
            <a:ext cx="891540" cy="891540"/>
          </a:xfrm>
          <a:prstGeom prst="rect">
            <a:avLst/>
          </a:prstGeom>
        </p:spPr>
      </p:pic>
      <p:pic>
        <p:nvPicPr>
          <p:cNvPr id="11" name="Picture 10">
            <a:extLst>
              <a:ext uri="{FF2B5EF4-FFF2-40B4-BE49-F238E27FC236}">
                <a16:creationId xmlns="" xmlns:p14="http://schemas.microsoft.com/office/powerpoint/2010/main" xmlns:p15="http://schemas.microsoft.com/office/powerpoint/2012/main" xmlns:a16="http://schemas.microsoft.com/office/drawing/2014/main" id="{7B6B89BA-E0EE-48F4-B9A8-82C467B8228D}"/>
              </a:ext>
            </a:extLst>
          </p:cNvPr>
          <p:cNvPicPr>
            <a:picLocks noChangeAspect="1"/>
          </p:cNvPicPr>
          <p:nvPr/>
        </p:nvPicPr>
        <p:blipFill>
          <a:blip r:embed="rId5"/>
          <a:stretch>
            <a:fillRect/>
          </a:stretch>
        </p:blipFill>
        <p:spPr>
          <a:xfrm>
            <a:off x="6853889" y="3342491"/>
            <a:ext cx="891540" cy="891540"/>
          </a:xfrm>
          <a:prstGeom prst="rect">
            <a:avLst/>
          </a:prstGeom>
        </p:spPr>
      </p:pic>
      <p:pic>
        <p:nvPicPr>
          <p:cNvPr id="12" name="Picture 11">
            <a:extLst>
              <a:ext uri="{FF2B5EF4-FFF2-40B4-BE49-F238E27FC236}">
                <a16:creationId xmlns="" xmlns:p14="http://schemas.microsoft.com/office/powerpoint/2010/main" xmlns:p15="http://schemas.microsoft.com/office/powerpoint/2012/main" xmlns:a16="http://schemas.microsoft.com/office/drawing/2014/main" id="{AEBB3BB5-EB4E-44DA-8704-8EFD0C5A8803}"/>
              </a:ext>
            </a:extLst>
          </p:cNvPr>
          <p:cNvPicPr>
            <a:picLocks noChangeAspect="1"/>
          </p:cNvPicPr>
          <p:nvPr/>
        </p:nvPicPr>
        <p:blipFill>
          <a:blip r:embed="rId6"/>
          <a:stretch>
            <a:fillRect/>
          </a:stretch>
        </p:blipFill>
        <p:spPr>
          <a:xfrm>
            <a:off x="3271146" y="4633854"/>
            <a:ext cx="891540" cy="891540"/>
          </a:xfrm>
          <a:prstGeom prst="rect">
            <a:avLst/>
          </a:prstGeom>
        </p:spPr>
      </p:pic>
      <p:pic>
        <p:nvPicPr>
          <p:cNvPr id="13" name="Picture 12">
            <a:extLst>
              <a:ext uri="{FF2B5EF4-FFF2-40B4-BE49-F238E27FC236}">
                <a16:creationId xmlns="" xmlns:p14="http://schemas.microsoft.com/office/powerpoint/2010/main" xmlns:p15="http://schemas.microsoft.com/office/powerpoint/2012/main" xmlns:a16="http://schemas.microsoft.com/office/drawing/2014/main" id="{4C82A90C-F5B5-4F56-9C08-B6AD99E9FC3B}"/>
              </a:ext>
            </a:extLst>
          </p:cNvPr>
          <p:cNvPicPr>
            <a:picLocks noChangeAspect="1"/>
          </p:cNvPicPr>
          <p:nvPr/>
        </p:nvPicPr>
        <p:blipFill>
          <a:blip r:embed="rId7"/>
          <a:stretch>
            <a:fillRect/>
          </a:stretch>
        </p:blipFill>
        <p:spPr>
          <a:xfrm>
            <a:off x="4533065" y="4635373"/>
            <a:ext cx="891540" cy="891540"/>
          </a:xfrm>
          <a:prstGeom prst="rect">
            <a:avLst/>
          </a:prstGeom>
        </p:spPr>
      </p:pic>
      <p:pic>
        <p:nvPicPr>
          <p:cNvPr id="14" name="Picture 13">
            <a:extLst>
              <a:ext uri="{FF2B5EF4-FFF2-40B4-BE49-F238E27FC236}">
                <a16:creationId xmlns="" xmlns:p14="http://schemas.microsoft.com/office/powerpoint/2010/main" xmlns:p15="http://schemas.microsoft.com/office/powerpoint/2012/main" xmlns:a16="http://schemas.microsoft.com/office/drawing/2014/main" id="{FB64E846-445D-4F76-94F3-88A3AD20098E}"/>
              </a:ext>
            </a:extLst>
          </p:cNvPr>
          <p:cNvPicPr>
            <a:picLocks noChangeAspect="1"/>
          </p:cNvPicPr>
          <p:nvPr/>
        </p:nvPicPr>
        <p:blipFill>
          <a:blip r:embed="rId8"/>
          <a:stretch>
            <a:fillRect/>
          </a:stretch>
        </p:blipFill>
        <p:spPr>
          <a:xfrm>
            <a:off x="5740646" y="4648859"/>
            <a:ext cx="891540" cy="891540"/>
          </a:xfrm>
          <a:prstGeom prst="rect">
            <a:avLst/>
          </a:prstGeom>
        </p:spPr>
      </p:pic>
      <p:pic>
        <p:nvPicPr>
          <p:cNvPr id="15" name="Picture 14">
            <a:extLst>
              <a:ext uri="{FF2B5EF4-FFF2-40B4-BE49-F238E27FC236}">
                <a16:creationId xmlns="" xmlns:p14="http://schemas.microsoft.com/office/powerpoint/2010/main" xmlns:p15="http://schemas.microsoft.com/office/powerpoint/2012/main" xmlns:a16="http://schemas.microsoft.com/office/drawing/2014/main" id="{8EA8F9FA-5F62-4832-8BED-83006EBC8F68}"/>
              </a:ext>
            </a:extLst>
          </p:cNvPr>
          <p:cNvPicPr>
            <a:picLocks noChangeAspect="1"/>
          </p:cNvPicPr>
          <p:nvPr/>
        </p:nvPicPr>
        <p:blipFill>
          <a:blip r:embed="rId9"/>
          <a:stretch>
            <a:fillRect/>
          </a:stretch>
        </p:blipFill>
        <p:spPr>
          <a:xfrm>
            <a:off x="6853889" y="4633308"/>
            <a:ext cx="891540" cy="891540"/>
          </a:xfrm>
          <a:prstGeom prst="rect">
            <a:avLst/>
          </a:prstGeom>
        </p:spPr>
      </p:pic>
      <p:sp>
        <p:nvSpPr>
          <p:cNvPr id="16" name="TextBox 15"/>
          <p:cNvSpPr txBox="1"/>
          <p:nvPr/>
        </p:nvSpPr>
        <p:spPr>
          <a:xfrm>
            <a:off x="3368544" y="5538342"/>
            <a:ext cx="794142" cy="236422"/>
          </a:xfrm>
          <a:prstGeom prst="rect">
            <a:avLst/>
          </a:prstGeom>
          <a:noFill/>
        </p:spPr>
        <p:txBody>
          <a:bodyPr wrap="square" rtlCol="0">
            <a:noAutofit/>
          </a:bodyPr>
          <a:lstStyle/>
          <a:p>
            <a:pPr defTabSz="685800">
              <a:spcBef>
                <a:spcPts val="675"/>
              </a:spcBef>
              <a:buClr>
                <a:srgbClr val="0033A0"/>
              </a:buClr>
            </a:pPr>
            <a:r>
              <a:rPr lang="es-MX" sz="900" b="1" i="0" strike="noStrike" cap="none" spc="0" baseline="0" dirty="0">
                <a:solidFill>
                  <a:srgbClr val="0033A0"/>
                </a:solidFill>
                <a:effectLst/>
                <a:latin typeface="Arial"/>
                <a:ea typeface="Arial"/>
                <a:cs typeface="Arial"/>
              </a:rPr>
              <a:t>Trabajo en caliente  </a:t>
            </a:r>
          </a:p>
          <a:p>
            <a:pPr defTabSz="685800">
              <a:buClr>
                <a:srgbClr val="0033A0"/>
              </a:buClr>
            </a:pPr>
            <a:endParaRPr lang="en-GB" sz="675" dirty="0">
              <a:solidFill>
                <a:srgbClr val="5B6771"/>
              </a:solidFill>
              <a:latin typeface="Arial"/>
            </a:endParaRPr>
          </a:p>
          <a:p>
            <a:pPr defTabSz="685800">
              <a:spcBef>
                <a:spcPts val="675"/>
              </a:spcBef>
              <a:buClr>
                <a:srgbClr val="0033A0"/>
              </a:buClr>
            </a:pPr>
            <a:endParaRPr lang="en-US" sz="900" b="1" dirty="0">
              <a:solidFill>
                <a:srgbClr val="0033A0"/>
              </a:solidFill>
              <a:latin typeface="Arial"/>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a:endParaRPr>
          </a:p>
        </p:txBody>
      </p:sp>
      <p:sp>
        <p:nvSpPr>
          <p:cNvPr id="17" name="TextBox 16"/>
          <p:cNvSpPr txBox="1"/>
          <p:nvPr/>
        </p:nvSpPr>
        <p:spPr>
          <a:xfrm>
            <a:off x="4663798" y="4239150"/>
            <a:ext cx="1276160" cy="219238"/>
          </a:xfrm>
          <a:prstGeom prst="rect">
            <a:avLst/>
          </a:prstGeom>
          <a:noFill/>
        </p:spPr>
        <p:txBody>
          <a:bodyPr wrap="square" rtlCol="0">
            <a:noAutofit/>
          </a:bodyPr>
          <a:lstStyle/>
          <a:p>
            <a:pPr defTabSz="685800">
              <a:spcBef>
                <a:spcPts val="675"/>
              </a:spcBef>
              <a:buClr>
                <a:srgbClr val="0033A0"/>
              </a:buClr>
            </a:pPr>
            <a:r>
              <a:rPr lang="es-MX" sz="900" b="1" i="0" strike="noStrike" cap="none" spc="0" baseline="0" dirty="0">
                <a:solidFill>
                  <a:srgbClr val="0033A0"/>
                </a:solidFill>
                <a:effectLst/>
                <a:latin typeface="Arial"/>
                <a:ea typeface="Arial"/>
                <a:cs typeface="Arial"/>
              </a:rPr>
              <a:t>Espacios confinados </a:t>
            </a:r>
          </a:p>
          <a:p>
            <a:pPr defTabSz="685800">
              <a:buClr>
                <a:srgbClr val="0033A0"/>
              </a:buClr>
            </a:pPr>
            <a:endParaRPr lang="en-GB" sz="375" dirty="0">
              <a:solidFill>
                <a:srgbClr val="5B6771"/>
              </a:solidFill>
              <a:latin typeface="Arial"/>
            </a:endParaRPr>
          </a:p>
          <a:p>
            <a:pPr defTabSz="685800">
              <a:buClr>
                <a:srgbClr val="0033A0"/>
              </a:buClr>
            </a:pPr>
            <a:r>
              <a:rPr lang="en-GB" sz="375" dirty="0">
                <a:solidFill>
                  <a:srgbClr val="5B6771"/>
                </a:solidFill>
                <a:latin typeface="Arial"/>
              </a:rPr>
              <a:t/>
            </a:r>
            <a:br>
              <a:rPr lang="en-GB" sz="375" dirty="0">
                <a:solidFill>
                  <a:srgbClr val="5B6771"/>
                </a:solidFill>
                <a:latin typeface="Arial"/>
              </a:rPr>
            </a:br>
            <a:endParaRPr lang="en-US" sz="900" b="1" dirty="0">
              <a:solidFill>
                <a:srgbClr val="0033A0"/>
              </a:solidFill>
              <a:latin typeface="Arial"/>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a:endParaRPr>
          </a:p>
        </p:txBody>
      </p:sp>
      <p:sp>
        <p:nvSpPr>
          <p:cNvPr id="18" name="TextBox 17"/>
          <p:cNvSpPr txBox="1"/>
          <p:nvPr/>
        </p:nvSpPr>
        <p:spPr>
          <a:xfrm>
            <a:off x="5798397" y="4270169"/>
            <a:ext cx="935420" cy="197403"/>
          </a:xfrm>
          <a:prstGeom prst="rect">
            <a:avLst/>
          </a:prstGeom>
          <a:noFill/>
        </p:spPr>
        <p:txBody>
          <a:bodyPr wrap="square" rtlCol="0">
            <a:noAutofit/>
          </a:bodyPr>
          <a:lstStyle/>
          <a:p>
            <a:pPr defTabSz="685800">
              <a:buClr>
                <a:srgbClr val="0033A0"/>
              </a:buClr>
            </a:pPr>
            <a:r>
              <a:rPr lang="es-MX" sz="900" b="1" i="0" strike="noStrike" cap="none" spc="0" baseline="0">
                <a:solidFill>
                  <a:srgbClr val="0033A0"/>
                </a:solidFill>
                <a:effectLst/>
                <a:latin typeface="Arial"/>
                <a:ea typeface="Arial"/>
                <a:cs typeface="Arial"/>
              </a:rPr>
              <a:t>Conducción segura</a:t>
            </a:r>
          </a:p>
        </p:txBody>
      </p:sp>
      <p:sp>
        <p:nvSpPr>
          <p:cNvPr id="19" name="TextBox 18"/>
          <p:cNvSpPr txBox="1"/>
          <p:nvPr/>
        </p:nvSpPr>
        <p:spPr>
          <a:xfrm>
            <a:off x="6817903" y="4260098"/>
            <a:ext cx="1192644" cy="193307"/>
          </a:xfrm>
          <a:prstGeom prst="rect">
            <a:avLst/>
          </a:prstGeom>
          <a:noFill/>
        </p:spPr>
        <p:txBody>
          <a:bodyPr wrap="square" rtlCol="0">
            <a:noAutofit/>
          </a:bodyPr>
          <a:lstStyle/>
          <a:p>
            <a:pPr defTabSz="685800">
              <a:spcBef>
                <a:spcPts val="675"/>
              </a:spcBef>
              <a:buClr>
                <a:srgbClr val="0033A0"/>
              </a:buClr>
            </a:pPr>
            <a:r>
              <a:rPr lang="es-MX" sz="900" b="1" i="0" strike="noStrike" cap="none" spc="0" baseline="0">
                <a:solidFill>
                  <a:srgbClr val="0033A0"/>
                </a:solidFill>
                <a:effectLst/>
                <a:latin typeface="Arial"/>
                <a:ea typeface="Arial"/>
                <a:cs typeface="Arial"/>
              </a:rPr>
              <a:t>Aislamiento de energía</a:t>
            </a:r>
          </a:p>
          <a:p>
            <a:pPr defTabSz="685800">
              <a:spcBef>
                <a:spcPts val="675"/>
              </a:spcBef>
              <a:buClr>
                <a:srgbClr val="0033A0"/>
              </a:buClr>
            </a:pPr>
            <a:endParaRPr lang="en-US" sz="900" b="1">
              <a:solidFill>
                <a:srgbClr val="0033A0"/>
              </a:solidFill>
              <a:latin typeface="Arial"/>
            </a:endParaRPr>
          </a:p>
          <a:p>
            <a:pPr marL="214313" indent="-214313" defTabSz="685800">
              <a:buClr>
                <a:srgbClr val="0033A0"/>
              </a:buClr>
              <a:buFont typeface="Arial" panose="020B0604020202020204" pitchFamily="34" charset="0"/>
              <a:buChar char="•"/>
            </a:pPr>
            <a:endParaRPr lang="en-GB" sz="750">
              <a:solidFill>
                <a:srgbClr val="5B6771"/>
              </a:solidFill>
              <a:latin typeface="Arial"/>
            </a:endParaRPr>
          </a:p>
        </p:txBody>
      </p:sp>
      <p:sp>
        <p:nvSpPr>
          <p:cNvPr id="20" name="TextBox 19"/>
          <p:cNvSpPr txBox="1"/>
          <p:nvPr/>
        </p:nvSpPr>
        <p:spPr>
          <a:xfrm>
            <a:off x="4524289" y="5526913"/>
            <a:ext cx="1012033" cy="207374"/>
          </a:xfrm>
          <a:prstGeom prst="rect">
            <a:avLst/>
          </a:prstGeom>
          <a:noFill/>
        </p:spPr>
        <p:txBody>
          <a:bodyPr wrap="square" rtlCol="0">
            <a:noAutofit/>
          </a:bodyPr>
          <a:lstStyle/>
          <a:p>
            <a:pPr defTabSz="685800">
              <a:spcBef>
                <a:spcPts val="675"/>
              </a:spcBef>
              <a:buClr>
                <a:srgbClr val="0033A0"/>
              </a:buClr>
            </a:pPr>
            <a:r>
              <a:rPr lang="es-MX" sz="900" b="1" i="0" strike="noStrike" cap="none" spc="0" baseline="0" dirty="0">
                <a:solidFill>
                  <a:srgbClr val="0033A0"/>
                </a:solidFill>
                <a:effectLst/>
                <a:latin typeface="Arial"/>
                <a:ea typeface="Arial"/>
                <a:cs typeface="Arial"/>
              </a:rPr>
              <a:t>Línea de fuego</a:t>
            </a:r>
          </a:p>
          <a:p>
            <a:pPr defTabSz="685800">
              <a:buClr>
                <a:srgbClr val="0033A0"/>
              </a:buClr>
            </a:pPr>
            <a:endParaRPr lang="en-GB" sz="375" dirty="0">
              <a:solidFill>
                <a:srgbClr val="5B6771"/>
              </a:solidFill>
              <a:latin typeface="Arial"/>
            </a:endParaRPr>
          </a:p>
          <a:p>
            <a:pPr defTabSz="685800">
              <a:buClr>
                <a:srgbClr val="0033A0"/>
              </a:buClr>
            </a:pPr>
            <a:r>
              <a:rPr lang="en-GB" sz="375" dirty="0">
                <a:solidFill>
                  <a:srgbClr val="5B6771"/>
                </a:solidFill>
                <a:latin typeface="Arial"/>
              </a:rPr>
              <a:t/>
            </a:r>
            <a:br>
              <a:rPr lang="en-GB" sz="375" dirty="0">
                <a:solidFill>
                  <a:srgbClr val="5B6771"/>
                </a:solidFill>
                <a:latin typeface="Arial"/>
              </a:rPr>
            </a:br>
            <a:endParaRPr lang="en-US" sz="900" b="1" dirty="0">
              <a:solidFill>
                <a:srgbClr val="0033A0"/>
              </a:solidFill>
              <a:latin typeface="Arial"/>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a:endParaRPr>
          </a:p>
        </p:txBody>
      </p:sp>
      <p:sp>
        <p:nvSpPr>
          <p:cNvPr id="21" name="TextBox 20"/>
          <p:cNvSpPr txBox="1"/>
          <p:nvPr/>
        </p:nvSpPr>
        <p:spPr>
          <a:xfrm>
            <a:off x="5564700" y="5529634"/>
            <a:ext cx="1402814" cy="237738"/>
          </a:xfrm>
          <a:prstGeom prst="rect">
            <a:avLst/>
          </a:prstGeom>
          <a:noFill/>
        </p:spPr>
        <p:txBody>
          <a:bodyPr wrap="square" rtlCol="0">
            <a:noAutofit/>
          </a:bodyPr>
          <a:lstStyle/>
          <a:p>
            <a:pPr defTabSz="685800">
              <a:buClr>
                <a:srgbClr val="0033A0"/>
              </a:buClr>
            </a:pPr>
            <a:r>
              <a:rPr lang="es-MX" sz="900" b="1" i="0" strike="noStrike" cap="none" spc="0" baseline="0">
                <a:solidFill>
                  <a:srgbClr val="0033A0"/>
                </a:solidFill>
                <a:effectLst/>
                <a:latin typeface="Arial"/>
                <a:ea typeface="Arial"/>
                <a:cs typeface="Arial"/>
              </a:rPr>
              <a:t>Materiales peligrosos </a:t>
            </a:r>
          </a:p>
        </p:txBody>
      </p:sp>
      <p:sp>
        <p:nvSpPr>
          <p:cNvPr id="22" name="TextBox 21"/>
          <p:cNvSpPr txBox="1"/>
          <p:nvPr/>
        </p:nvSpPr>
        <p:spPr>
          <a:xfrm>
            <a:off x="6864080" y="5523329"/>
            <a:ext cx="1074196" cy="382171"/>
          </a:xfrm>
          <a:prstGeom prst="rect">
            <a:avLst/>
          </a:prstGeom>
          <a:noFill/>
        </p:spPr>
        <p:txBody>
          <a:bodyPr wrap="square" rtlCol="0">
            <a:noAutofit/>
          </a:bodyPr>
          <a:lstStyle/>
          <a:p>
            <a:pPr defTabSz="685800">
              <a:spcBef>
                <a:spcPts val="675"/>
              </a:spcBef>
              <a:buClr>
                <a:srgbClr val="0033A0"/>
              </a:buClr>
            </a:pPr>
            <a:r>
              <a:rPr lang="es-MX" sz="900" b="1" i="0" strike="noStrike" cap="none" spc="0" baseline="0" dirty="0">
                <a:solidFill>
                  <a:srgbClr val="0033A0"/>
                </a:solidFill>
                <a:effectLst/>
                <a:latin typeface="Arial"/>
                <a:ea typeface="Arial"/>
                <a:cs typeface="Arial"/>
              </a:rPr>
              <a:t>Protección contra caídas</a:t>
            </a:r>
          </a:p>
        </p:txBody>
      </p:sp>
      <p:sp>
        <p:nvSpPr>
          <p:cNvPr id="23" name="TextBox 22"/>
          <p:cNvSpPr txBox="1"/>
          <p:nvPr/>
        </p:nvSpPr>
        <p:spPr>
          <a:xfrm>
            <a:off x="3227629" y="4249582"/>
            <a:ext cx="1081368" cy="206661"/>
          </a:xfrm>
          <a:prstGeom prst="rect">
            <a:avLst/>
          </a:prstGeom>
          <a:noFill/>
        </p:spPr>
        <p:txBody>
          <a:bodyPr wrap="square" rtlCol="0">
            <a:noAutofit/>
          </a:bodyPr>
          <a:lstStyle/>
          <a:p>
            <a:pPr defTabSz="685800">
              <a:spcBef>
                <a:spcPts val="675"/>
              </a:spcBef>
              <a:buClr>
                <a:srgbClr val="0033A0"/>
              </a:buClr>
            </a:pPr>
            <a:r>
              <a:rPr lang="es-MX" sz="900" b="1" i="0" strike="noStrike" cap="none" spc="0" baseline="0">
                <a:solidFill>
                  <a:srgbClr val="0033A0"/>
                </a:solidFill>
                <a:effectLst/>
                <a:latin typeface="Arial"/>
                <a:ea typeface="Arial"/>
                <a:cs typeface="Arial"/>
              </a:rPr>
              <a:t>Controles de seguridad</a:t>
            </a:r>
          </a:p>
          <a:p>
            <a:pPr defTabSz="685800">
              <a:spcBef>
                <a:spcPts val="675"/>
              </a:spcBef>
              <a:buClr>
                <a:srgbClr val="0033A0"/>
              </a:buClr>
            </a:pPr>
            <a:endParaRPr lang="en-US" sz="900" b="1">
              <a:solidFill>
                <a:srgbClr val="0033A0"/>
              </a:solidFill>
              <a:latin typeface="Arial"/>
            </a:endParaRPr>
          </a:p>
          <a:p>
            <a:pPr marL="214313" indent="-214313" defTabSz="685800">
              <a:buClr>
                <a:srgbClr val="0033A0"/>
              </a:buClr>
              <a:buFont typeface="Arial" panose="020B0604020202020204" pitchFamily="34" charset="0"/>
              <a:buChar char="•"/>
            </a:pPr>
            <a:endParaRPr lang="en-GB" sz="750">
              <a:solidFill>
                <a:srgbClr val="5B6771"/>
              </a:solidFill>
              <a:latin typeface="Arial"/>
            </a:endParaRPr>
          </a:p>
        </p:txBody>
      </p:sp>
      <p:sp>
        <p:nvSpPr>
          <p:cNvPr id="24" name="Rectangle 23"/>
          <p:cNvSpPr/>
          <p:nvPr/>
        </p:nvSpPr>
        <p:spPr>
          <a:xfrm>
            <a:off x="2466474" y="3513941"/>
            <a:ext cx="409073" cy="492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967514" y="5905500"/>
            <a:ext cx="2008044" cy="856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6317" y="5731883"/>
            <a:ext cx="2079004" cy="903479"/>
          </a:xfrm>
          <a:prstGeom prst="rect">
            <a:avLst/>
          </a:prstGeom>
        </p:spPr>
      </p:pic>
    </p:spTree>
    <p:extLst>
      <p:ext uri="{BB962C8B-B14F-4D97-AF65-F5344CB8AC3E}">
        <p14:creationId xmlns:p14="http://schemas.microsoft.com/office/powerpoint/2010/main" val="197567598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p14="http://schemas.microsoft.com/office/powerpoint/2010/main" xmlns:p15="http://schemas.microsoft.com/office/powerpoint/2012/main" xmlns:a16="http://schemas.microsoft.com/office/drawing/2014/main" id="{3A2DAE23-41B3-C54F-AADC-DF2C6AB562DB}"/>
              </a:ext>
            </a:extLst>
          </p:cNvPr>
          <p:cNvSpPr>
            <a:spLocks noGrp="1"/>
          </p:cNvSpPr>
          <p:nvPr>
            <p:ph type="title"/>
          </p:nvPr>
        </p:nvSpPr>
        <p:spPr/>
        <p:txBody>
          <a:bodyPr/>
          <a:lstStyle/>
          <a:p>
            <a:r>
              <a:rPr lang="es-MX" sz="3200" b="1" i="0" strike="noStrike" cap="none" spc="0" baseline="0">
                <a:solidFill>
                  <a:srgbClr val="035F1D"/>
                </a:solidFill>
                <a:effectLst/>
                <a:latin typeface="Arial"/>
                <a:ea typeface="Arial"/>
                <a:cs typeface="Arial"/>
              </a:rPr>
              <a:t>DEFINICIÓN DE REGLAS PARA SALVAR VIDAS</a:t>
            </a:r>
          </a:p>
        </p:txBody>
      </p:sp>
      <p:sp>
        <p:nvSpPr>
          <p:cNvPr id="3" name="Text Placeholder 2">
            <a:extLst>
              <a:ext uri="{FF2B5EF4-FFF2-40B4-BE49-F238E27FC236}">
                <a16:creationId xmlns="" xmlns:p14="http://schemas.microsoft.com/office/powerpoint/2010/main" xmlns:p15="http://schemas.microsoft.com/office/powerpoint/2012/main" xmlns:a16="http://schemas.microsoft.com/office/drawing/2014/main" id="{28EAC19D-A57F-4848-97F0-FEBFA61F18C0}"/>
              </a:ext>
            </a:extLst>
          </p:cNvPr>
          <p:cNvSpPr>
            <a:spLocks noGrp="1"/>
          </p:cNvSpPr>
          <p:nvPr>
            <p:ph type="body" sz="quarter" idx="15"/>
          </p:nvPr>
        </p:nvSpPr>
        <p:spPr>
          <a:xfrm>
            <a:off x="457199" y="3800475"/>
            <a:ext cx="8229599" cy="576072"/>
          </a:xfrm>
        </p:spPr>
        <p:txBody>
          <a:bodyPr/>
          <a:lstStyle/>
          <a:p>
            <a:r>
              <a:rPr lang="es-MX" sz="1800" b="1" i="0" strike="noStrike" cap="none" spc="0" baseline="0" dirty="0">
                <a:solidFill>
                  <a:srgbClr val="808080"/>
                </a:solidFill>
                <a:effectLst/>
                <a:latin typeface="Arial"/>
                <a:ea typeface="Arial"/>
                <a:cs typeface="Arial"/>
              </a:rPr>
              <a:t>Reglas que describen principios clave de seguridad que protegerán a los empleados contra lesiones graves o la muerte. </a:t>
            </a:r>
          </a:p>
        </p:txBody>
      </p:sp>
    </p:spTree>
    <p:extLst>
      <p:ext uri="{BB962C8B-B14F-4D97-AF65-F5344CB8AC3E}">
        <p14:creationId xmlns:p14="http://schemas.microsoft.com/office/powerpoint/2010/main" val="24770918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p14="http://schemas.microsoft.com/office/powerpoint/2010/main" xmlns:p15="http://schemas.microsoft.com/office/powerpoint/2012/main" xmlns:a16="http://schemas.microsoft.com/office/drawing/2014/main" id="{1F5D6460-2855-5C4A-A3EB-463A82B507B8}"/>
              </a:ext>
            </a:extLst>
          </p:cNvPr>
          <p:cNvSpPr>
            <a:spLocks noGrp="1"/>
          </p:cNvSpPr>
          <p:nvPr>
            <p:ph type="title"/>
          </p:nvPr>
        </p:nvSpPr>
        <p:spPr/>
        <p:txBody>
          <a:bodyPr/>
          <a:lstStyle/>
          <a:p>
            <a:r>
              <a:rPr lang="es-MX" sz="2100" b="1" i="0" strike="noStrike" cap="none" spc="0" baseline="0">
                <a:solidFill>
                  <a:srgbClr val="035F1D"/>
                </a:solidFill>
                <a:effectLst/>
                <a:latin typeface="Arial"/>
                <a:ea typeface="Arial"/>
                <a:cs typeface="Arial"/>
              </a:rPr>
              <a:t>DEFINICIÓN DE REGLAS PARA SALVAR VIDAS </a:t>
            </a:r>
          </a:p>
        </p:txBody>
      </p:sp>
      <p:sp>
        <p:nvSpPr>
          <p:cNvPr id="3" name="Subtitle 2">
            <a:extLst>
              <a:ext uri="{FF2B5EF4-FFF2-40B4-BE49-F238E27FC236}">
                <a16:creationId xmlns="" xmlns:p14="http://schemas.microsoft.com/office/powerpoint/2010/main" xmlns:p15="http://schemas.microsoft.com/office/powerpoint/2012/main" xmlns:a16="http://schemas.microsoft.com/office/drawing/2014/main" id="{6F6B1D98-6185-1E41-9EA9-B1EB85A84CB3}"/>
              </a:ext>
            </a:extLst>
          </p:cNvPr>
          <p:cNvSpPr>
            <a:spLocks noGrp="1"/>
          </p:cNvSpPr>
          <p:nvPr>
            <p:ph type="subTitle" idx="1"/>
          </p:nvPr>
        </p:nvSpPr>
        <p:spPr>
          <a:xfrm>
            <a:off x="528767" y="1408614"/>
            <a:ext cx="8229599" cy="827511"/>
          </a:xfrm>
        </p:spPr>
        <p:txBody>
          <a:bodyPr/>
          <a:lstStyle/>
          <a:p>
            <a:r>
              <a:rPr lang="es-MX" sz="1600" b="1" i="0" strike="noStrike" cap="none" spc="0" baseline="0" dirty="0">
                <a:solidFill>
                  <a:srgbClr val="000000"/>
                </a:solidFill>
                <a:effectLst/>
                <a:latin typeface="Arial"/>
                <a:ea typeface="Arial"/>
                <a:cs typeface="Arial"/>
              </a:rPr>
              <a:t>Las reglas para salvar vidas se desarrollan en torno a peligros </a:t>
            </a:r>
            <a:r>
              <a:rPr lang="es-MX" sz="1600" b="1" i="1" strike="noStrike" cap="none" spc="0" baseline="0" dirty="0">
                <a:solidFill>
                  <a:srgbClr val="000000"/>
                </a:solidFill>
                <a:effectLst/>
                <a:latin typeface="Arial"/>
                <a:ea typeface="Arial"/>
                <a:cs typeface="Arial"/>
              </a:rPr>
              <a:t>específicos</a:t>
            </a:r>
            <a:r>
              <a:rPr lang="es-MX" sz="1600" b="1" i="0" strike="noStrike" cap="none" spc="0" baseline="0" dirty="0">
                <a:solidFill>
                  <a:srgbClr val="000000"/>
                </a:solidFill>
                <a:effectLst/>
                <a:latin typeface="Arial"/>
                <a:ea typeface="Arial"/>
                <a:cs typeface="Arial"/>
              </a:rPr>
              <a:t> a </a:t>
            </a:r>
            <a:r>
              <a:rPr lang="es-MX" sz="1600" b="1" i="0" strike="noStrike" cap="none" spc="0" baseline="0" dirty="0" err="1">
                <a:solidFill>
                  <a:srgbClr val="000000"/>
                </a:solidFill>
                <a:effectLst/>
                <a:latin typeface="Arial"/>
                <a:ea typeface="Arial"/>
                <a:cs typeface="Arial"/>
              </a:rPr>
              <a:t>Mauser</a:t>
            </a:r>
            <a:r>
              <a:rPr lang="es-MX" sz="1600" b="1" i="0" strike="noStrike" cap="none" spc="0" baseline="0" dirty="0">
                <a:solidFill>
                  <a:srgbClr val="000000"/>
                </a:solidFill>
                <a:effectLst/>
                <a:latin typeface="Arial"/>
                <a:ea typeface="Arial"/>
                <a:cs typeface="Arial"/>
              </a:rPr>
              <a:t> </a:t>
            </a:r>
            <a:r>
              <a:rPr lang="es-MX" sz="1600" b="1" i="0" strike="noStrike" cap="none" spc="0" baseline="0" dirty="0" err="1">
                <a:solidFill>
                  <a:srgbClr val="000000"/>
                </a:solidFill>
                <a:effectLst/>
                <a:latin typeface="Arial"/>
                <a:ea typeface="Arial"/>
                <a:cs typeface="Arial"/>
              </a:rPr>
              <a:t>Packaging</a:t>
            </a:r>
            <a:r>
              <a:rPr lang="es-MX" sz="1600" b="1" i="0" strike="noStrike" cap="none" spc="0" baseline="0" dirty="0">
                <a:solidFill>
                  <a:srgbClr val="000000"/>
                </a:solidFill>
                <a:effectLst/>
                <a:latin typeface="Arial"/>
                <a:ea typeface="Arial"/>
                <a:cs typeface="Arial"/>
              </a:rPr>
              <a:t> </a:t>
            </a:r>
            <a:r>
              <a:rPr lang="es-MX" sz="1600" b="1" i="0" strike="noStrike" cap="none" spc="0" baseline="0" dirty="0" err="1">
                <a:solidFill>
                  <a:srgbClr val="000000"/>
                </a:solidFill>
                <a:effectLst/>
                <a:latin typeface="Arial"/>
                <a:ea typeface="Arial"/>
                <a:cs typeface="Arial"/>
              </a:rPr>
              <a:t>Solutions</a:t>
            </a:r>
            <a:r>
              <a:rPr lang="es-MX" sz="1600" b="1" i="0" strike="noStrike" cap="none" spc="0" baseline="0" dirty="0">
                <a:solidFill>
                  <a:srgbClr val="000000"/>
                </a:solidFill>
                <a:effectLst/>
                <a:latin typeface="Arial"/>
                <a:ea typeface="Arial"/>
                <a:cs typeface="Arial"/>
              </a:rPr>
              <a:t>.</a:t>
            </a:r>
          </a:p>
          <a:p>
            <a:r>
              <a:rPr lang="es-MX" sz="1600" b="0" i="0" strike="noStrike" cap="none" spc="0" baseline="0" dirty="0">
                <a:solidFill>
                  <a:srgbClr val="000000"/>
                </a:solidFill>
                <a:effectLst/>
                <a:latin typeface="Arial"/>
                <a:ea typeface="Arial"/>
                <a:cs typeface="Arial"/>
              </a:rPr>
              <a:t>Las reglas son: </a:t>
            </a:r>
          </a:p>
          <a:p>
            <a:pPr lvl="1"/>
            <a:r>
              <a:rPr lang="es-MX" sz="1400" b="0" i="0" strike="noStrike" cap="none" spc="0" baseline="0" dirty="0">
                <a:solidFill>
                  <a:srgbClr val="000000"/>
                </a:solidFill>
                <a:effectLst/>
                <a:latin typeface="Arial"/>
                <a:ea typeface="Arial"/>
                <a:cs typeface="Arial"/>
              </a:rPr>
              <a:t>Para salvar vidas o prevenir lesiones graves</a:t>
            </a:r>
          </a:p>
          <a:p>
            <a:pPr lvl="1"/>
            <a:r>
              <a:rPr lang="es-MX" sz="1400" b="0" i="0" strike="noStrike" cap="none" spc="0" baseline="0" dirty="0">
                <a:solidFill>
                  <a:srgbClr val="000000"/>
                </a:solidFill>
                <a:effectLst/>
                <a:latin typeface="Arial"/>
                <a:ea typeface="Arial"/>
                <a:cs typeface="Arial"/>
              </a:rPr>
              <a:t>Pocas y enfocadas</a:t>
            </a:r>
          </a:p>
          <a:p>
            <a:pPr lvl="1"/>
            <a:r>
              <a:rPr lang="es-MX" sz="1400" b="0" i="0" strike="noStrike" cap="none" spc="0" baseline="0" dirty="0">
                <a:solidFill>
                  <a:srgbClr val="000000"/>
                </a:solidFill>
                <a:effectLst/>
                <a:latin typeface="Arial"/>
                <a:ea typeface="Arial"/>
                <a:cs typeface="Arial"/>
              </a:rPr>
              <a:t>Claras y sencillas</a:t>
            </a:r>
          </a:p>
          <a:p>
            <a:pPr lvl="1"/>
            <a:r>
              <a:rPr lang="es-MX" sz="1400" b="0" i="0" strike="noStrike" cap="none" spc="0" baseline="0" dirty="0">
                <a:solidFill>
                  <a:srgbClr val="000000"/>
                </a:solidFill>
                <a:effectLst/>
                <a:latin typeface="Arial"/>
                <a:ea typeface="Arial"/>
                <a:cs typeface="Arial"/>
              </a:rPr>
              <a:t>Viables </a:t>
            </a:r>
          </a:p>
          <a:p>
            <a:pPr lvl="1"/>
            <a:r>
              <a:rPr lang="es-MX" sz="1400" b="0" i="0" strike="noStrike" cap="none" spc="0" baseline="0" dirty="0">
                <a:solidFill>
                  <a:srgbClr val="000000"/>
                </a:solidFill>
                <a:effectLst/>
                <a:latin typeface="Arial"/>
                <a:ea typeface="Arial"/>
                <a:cs typeface="Arial"/>
              </a:rPr>
              <a:t>Verificables </a:t>
            </a:r>
          </a:p>
        </p:txBody>
      </p:sp>
      <p:sp>
        <p:nvSpPr>
          <p:cNvPr id="4" name="Slide Number Placeholder 3">
            <a:extLst>
              <a:ext uri="{FF2B5EF4-FFF2-40B4-BE49-F238E27FC236}">
                <a16:creationId xmlns="" xmlns:p14="http://schemas.microsoft.com/office/powerpoint/2010/main" xmlns:p15="http://schemas.microsoft.com/office/powerpoint/2012/main" xmlns:a16="http://schemas.microsoft.com/office/drawing/2014/main" id="{12A85DDB-47CD-0143-8C97-464005EEF5DD}"/>
              </a:ext>
            </a:extLst>
          </p:cNvPr>
          <p:cNvSpPr>
            <a:spLocks noGrp="1"/>
          </p:cNvSpPr>
          <p:nvPr>
            <p:ph type="sldNum" sz="quarter" idx="4"/>
          </p:nvPr>
        </p:nvSpPr>
        <p:spPr/>
        <p:txBody>
          <a:bodyPr/>
          <a:lstStyle/>
          <a:p>
            <a:fld id="{A9B9C987-897E-AF42-8435-D5702A522CD2}" type="slidenum">
              <a:rPr lang="en-US" smtClean="0"/>
              <a:t>4</a:t>
            </a:fld>
            <a:endParaRPr lang="en-US"/>
          </a:p>
        </p:txBody>
      </p:sp>
      <p:pic>
        <p:nvPicPr>
          <p:cNvPr id="42" name="Picture 41">
            <a:extLst>
              <a:ext uri="{FF2B5EF4-FFF2-40B4-BE49-F238E27FC236}">
                <a16:creationId xmlns="" xmlns:p14="http://schemas.microsoft.com/office/powerpoint/2010/main" xmlns:p15="http://schemas.microsoft.com/office/powerpoint/2012/main" xmlns:a16="http://schemas.microsoft.com/office/drawing/2014/main" id="{55264445-FAD9-495C-9CE8-2776AA38D6DF}"/>
              </a:ext>
            </a:extLst>
          </p:cNvPr>
          <p:cNvPicPr>
            <a:picLocks noChangeAspect="1"/>
          </p:cNvPicPr>
          <p:nvPr/>
        </p:nvPicPr>
        <p:blipFill>
          <a:blip r:embed="rId3"/>
          <a:stretch>
            <a:fillRect/>
          </a:stretch>
        </p:blipFill>
        <p:spPr>
          <a:xfrm>
            <a:off x="767480" y="3884797"/>
            <a:ext cx="893168" cy="893168"/>
          </a:xfrm>
          <a:prstGeom prst="rect">
            <a:avLst/>
          </a:prstGeom>
        </p:spPr>
      </p:pic>
      <p:pic>
        <p:nvPicPr>
          <p:cNvPr id="43" name="Picture 42">
            <a:extLst>
              <a:ext uri="{FF2B5EF4-FFF2-40B4-BE49-F238E27FC236}">
                <a16:creationId xmlns="" xmlns:p14="http://schemas.microsoft.com/office/powerpoint/2010/main" xmlns:p15="http://schemas.microsoft.com/office/powerpoint/2012/main" xmlns:a16="http://schemas.microsoft.com/office/drawing/2014/main" id="{82233DE1-212B-4717-A6BB-1C0C39F95E9B}"/>
              </a:ext>
            </a:extLst>
          </p:cNvPr>
          <p:cNvPicPr>
            <a:picLocks noChangeAspect="1"/>
          </p:cNvPicPr>
          <p:nvPr/>
        </p:nvPicPr>
        <p:blipFill>
          <a:blip r:embed="rId4"/>
          <a:stretch>
            <a:fillRect/>
          </a:stretch>
        </p:blipFill>
        <p:spPr>
          <a:xfrm>
            <a:off x="2980580" y="3862063"/>
            <a:ext cx="891540" cy="891540"/>
          </a:xfrm>
          <a:prstGeom prst="rect">
            <a:avLst/>
          </a:prstGeom>
        </p:spPr>
      </p:pic>
      <p:pic>
        <p:nvPicPr>
          <p:cNvPr id="44" name="Picture 43">
            <a:extLst>
              <a:ext uri="{FF2B5EF4-FFF2-40B4-BE49-F238E27FC236}">
                <a16:creationId xmlns="" xmlns:p14="http://schemas.microsoft.com/office/powerpoint/2010/main" xmlns:p15="http://schemas.microsoft.com/office/powerpoint/2012/main" xmlns:a16="http://schemas.microsoft.com/office/drawing/2014/main" id="{B21C7E75-5F01-4609-A190-90DA84C2BD4A}"/>
              </a:ext>
            </a:extLst>
          </p:cNvPr>
          <p:cNvPicPr>
            <a:picLocks noChangeAspect="1"/>
          </p:cNvPicPr>
          <p:nvPr/>
        </p:nvPicPr>
        <p:blipFill>
          <a:blip r:embed="rId5"/>
          <a:stretch>
            <a:fillRect/>
          </a:stretch>
        </p:blipFill>
        <p:spPr>
          <a:xfrm>
            <a:off x="5153803" y="3846433"/>
            <a:ext cx="891540" cy="891540"/>
          </a:xfrm>
          <a:prstGeom prst="rect">
            <a:avLst/>
          </a:prstGeom>
        </p:spPr>
      </p:pic>
      <p:pic>
        <p:nvPicPr>
          <p:cNvPr id="45" name="Picture 44">
            <a:extLst>
              <a:ext uri="{FF2B5EF4-FFF2-40B4-BE49-F238E27FC236}">
                <a16:creationId xmlns="" xmlns:p14="http://schemas.microsoft.com/office/powerpoint/2010/main" xmlns:p15="http://schemas.microsoft.com/office/powerpoint/2012/main" xmlns:a16="http://schemas.microsoft.com/office/drawing/2014/main" id="{7B6B89BA-E0EE-48F4-B9A8-82C467B8228D}"/>
              </a:ext>
            </a:extLst>
          </p:cNvPr>
          <p:cNvPicPr>
            <a:picLocks noChangeAspect="1"/>
          </p:cNvPicPr>
          <p:nvPr/>
        </p:nvPicPr>
        <p:blipFill>
          <a:blip r:embed="rId6"/>
          <a:stretch>
            <a:fillRect/>
          </a:stretch>
        </p:blipFill>
        <p:spPr>
          <a:xfrm>
            <a:off x="7277285" y="3846433"/>
            <a:ext cx="891540" cy="891540"/>
          </a:xfrm>
          <a:prstGeom prst="rect">
            <a:avLst/>
          </a:prstGeom>
        </p:spPr>
      </p:pic>
      <p:pic>
        <p:nvPicPr>
          <p:cNvPr id="46" name="Picture 45">
            <a:extLst>
              <a:ext uri="{FF2B5EF4-FFF2-40B4-BE49-F238E27FC236}">
                <a16:creationId xmlns="" xmlns:p14="http://schemas.microsoft.com/office/powerpoint/2010/main" xmlns:p15="http://schemas.microsoft.com/office/powerpoint/2012/main" xmlns:a16="http://schemas.microsoft.com/office/drawing/2014/main" id="{AEBB3BB5-EB4E-44DA-8704-8EFD0C5A8803}"/>
              </a:ext>
            </a:extLst>
          </p:cNvPr>
          <p:cNvPicPr>
            <a:picLocks noChangeAspect="1"/>
          </p:cNvPicPr>
          <p:nvPr/>
        </p:nvPicPr>
        <p:blipFill>
          <a:blip r:embed="rId7"/>
          <a:stretch>
            <a:fillRect/>
          </a:stretch>
        </p:blipFill>
        <p:spPr>
          <a:xfrm>
            <a:off x="808278" y="5135731"/>
            <a:ext cx="891540" cy="891540"/>
          </a:xfrm>
          <a:prstGeom prst="rect">
            <a:avLst/>
          </a:prstGeom>
        </p:spPr>
      </p:pic>
      <p:pic>
        <p:nvPicPr>
          <p:cNvPr id="47" name="Picture 46">
            <a:extLst>
              <a:ext uri="{FF2B5EF4-FFF2-40B4-BE49-F238E27FC236}">
                <a16:creationId xmlns="" xmlns:p14="http://schemas.microsoft.com/office/powerpoint/2010/main" xmlns:p15="http://schemas.microsoft.com/office/powerpoint/2012/main" xmlns:a16="http://schemas.microsoft.com/office/drawing/2014/main" id="{4C82A90C-F5B5-4F56-9C08-B6AD99E9FC3B}"/>
              </a:ext>
            </a:extLst>
          </p:cNvPr>
          <p:cNvPicPr>
            <a:picLocks noChangeAspect="1"/>
          </p:cNvPicPr>
          <p:nvPr/>
        </p:nvPicPr>
        <p:blipFill>
          <a:blip r:embed="rId8"/>
          <a:stretch>
            <a:fillRect/>
          </a:stretch>
        </p:blipFill>
        <p:spPr>
          <a:xfrm>
            <a:off x="3020130" y="5137250"/>
            <a:ext cx="891540" cy="891540"/>
          </a:xfrm>
          <a:prstGeom prst="rect">
            <a:avLst/>
          </a:prstGeom>
        </p:spPr>
      </p:pic>
      <p:pic>
        <p:nvPicPr>
          <p:cNvPr id="48" name="Picture 47">
            <a:extLst>
              <a:ext uri="{FF2B5EF4-FFF2-40B4-BE49-F238E27FC236}">
                <a16:creationId xmlns="" xmlns:p14="http://schemas.microsoft.com/office/powerpoint/2010/main" xmlns:p15="http://schemas.microsoft.com/office/powerpoint/2012/main" xmlns:a16="http://schemas.microsoft.com/office/drawing/2014/main" id="{FB64E846-445D-4F76-94F3-88A3AD20098E}"/>
              </a:ext>
            </a:extLst>
          </p:cNvPr>
          <p:cNvPicPr>
            <a:picLocks noChangeAspect="1"/>
          </p:cNvPicPr>
          <p:nvPr/>
        </p:nvPicPr>
        <p:blipFill>
          <a:blip r:embed="rId9"/>
          <a:stretch>
            <a:fillRect/>
          </a:stretch>
        </p:blipFill>
        <p:spPr>
          <a:xfrm>
            <a:off x="5153803" y="5137250"/>
            <a:ext cx="891540" cy="891540"/>
          </a:xfrm>
          <a:prstGeom prst="rect">
            <a:avLst/>
          </a:prstGeom>
        </p:spPr>
      </p:pic>
      <p:pic>
        <p:nvPicPr>
          <p:cNvPr id="49" name="Picture 48">
            <a:extLst>
              <a:ext uri="{FF2B5EF4-FFF2-40B4-BE49-F238E27FC236}">
                <a16:creationId xmlns="" xmlns:p14="http://schemas.microsoft.com/office/powerpoint/2010/main" xmlns:p15="http://schemas.microsoft.com/office/powerpoint/2012/main" xmlns:a16="http://schemas.microsoft.com/office/drawing/2014/main" id="{8EA8F9FA-5F62-4832-8BED-83006EBC8F68}"/>
              </a:ext>
            </a:extLst>
          </p:cNvPr>
          <p:cNvPicPr>
            <a:picLocks noChangeAspect="1"/>
          </p:cNvPicPr>
          <p:nvPr/>
        </p:nvPicPr>
        <p:blipFill>
          <a:blip r:embed="rId10"/>
          <a:stretch>
            <a:fillRect/>
          </a:stretch>
        </p:blipFill>
        <p:spPr>
          <a:xfrm>
            <a:off x="7277285" y="5137250"/>
            <a:ext cx="891540" cy="891540"/>
          </a:xfrm>
          <a:prstGeom prst="rect">
            <a:avLst/>
          </a:prstGeom>
        </p:spPr>
      </p:pic>
      <p:sp>
        <p:nvSpPr>
          <p:cNvPr id="50" name="TextBox 49"/>
          <p:cNvSpPr txBox="1"/>
          <p:nvPr/>
        </p:nvSpPr>
        <p:spPr>
          <a:xfrm>
            <a:off x="865692" y="5992603"/>
            <a:ext cx="912305" cy="207374"/>
          </a:xfrm>
          <a:prstGeom prst="rect">
            <a:avLst/>
          </a:prstGeom>
          <a:noFill/>
        </p:spPr>
        <p:txBody>
          <a:bodyPr wrap="square" rtlCol="0">
            <a:noAutofit/>
          </a:bodyPr>
          <a:lstStyle/>
          <a:p>
            <a:pPr defTabSz="685800">
              <a:spcBef>
                <a:spcPts val="675"/>
              </a:spcBef>
              <a:buClr>
                <a:srgbClr val="0033A0"/>
              </a:buClr>
            </a:pPr>
            <a:r>
              <a:rPr lang="es-MX" sz="900" b="1" i="0" strike="noStrike" cap="none" spc="0" baseline="0" dirty="0">
                <a:solidFill>
                  <a:srgbClr val="0033A0"/>
                </a:solidFill>
                <a:effectLst/>
                <a:latin typeface="Arial"/>
                <a:ea typeface="Arial"/>
                <a:cs typeface="Arial"/>
              </a:rPr>
              <a:t>Trabajo en caliente  </a:t>
            </a:r>
          </a:p>
          <a:p>
            <a:pPr defTabSz="685800">
              <a:buClr>
                <a:srgbClr val="0033A0"/>
              </a:buClr>
            </a:pPr>
            <a:endParaRPr lang="en-GB" sz="675" dirty="0">
              <a:solidFill>
                <a:srgbClr val="5B6771"/>
              </a:solidFill>
              <a:latin typeface="Arial"/>
            </a:endParaRPr>
          </a:p>
          <a:p>
            <a:pPr defTabSz="685800">
              <a:spcBef>
                <a:spcPts val="675"/>
              </a:spcBef>
              <a:buClr>
                <a:srgbClr val="0033A0"/>
              </a:buClr>
            </a:pPr>
            <a:endParaRPr lang="en-US" sz="900" b="1" dirty="0">
              <a:solidFill>
                <a:srgbClr val="0033A0"/>
              </a:solidFill>
              <a:latin typeface="Arial"/>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a:endParaRPr>
          </a:p>
        </p:txBody>
      </p:sp>
      <p:sp>
        <p:nvSpPr>
          <p:cNvPr id="51" name="TextBox 50"/>
          <p:cNvSpPr txBox="1"/>
          <p:nvPr/>
        </p:nvSpPr>
        <p:spPr>
          <a:xfrm>
            <a:off x="3078071" y="4703834"/>
            <a:ext cx="1276160" cy="219238"/>
          </a:xfrm>
          <a:prstGeom prst="rect">
            <a:avLst/>
          </a:prstGeom>
          <a:noFill/>
        </p:spPr>
        <p:txBody>
          <a:bodyPr wrap="square" rtlCol="0">
            <a:noAutofit/>
          </a:bodyPr>
          <a:lstStyle/>
          <a:p>
            <a:pPr defTabSz="685800">
              <a:spcBef>
                <a:spcPts val="675"/>
              </a:spcBef>
              <a:buClr>
                <a:srgbClr val="0033A0"/>
              </a:buClr>
            </a:pPr>
            <a:r>
              <a:rPr lang="es-MX" sz="900" b="1" i="0" strike="noStrike" cap="none" spc="0" baseline="0" dirty="0">
                <a:solidFill>
                  <a:srgbClr val="0033A0"/>
                </a:solidFill>
                <a:effectLst/>
                <a:latin typeface="Arial"/>
                <a:ea typeface="Arial"/>
                <a:cs typeface="Arial"/>
              </a:rPr>
              <a:t>Espacios confinados </a:t>
            </a:r>
          </a:p>
          <a:p>
            <a:pPr defTabSz="685800">
              <a:buClr>
                <a:srgbClr val="0033A0"/>
              </a:buClr>
            </a:pPr>
            <a:endParaRPr lang="en-GB" sz="375" dirty="0">
              <a:solidFill>
                <a:srgbClr val="5B6771"/>
              </a:solidFill>
              <a:latin typeface="Arial"/>
            </a:endParaRPr>
          </a:p>
          <a:p>
            <a:pPr defTabSz="685800">
              <a:buClr>
                <a:srgbClr val="0033A0"/>
              </a:buClr>
            </a:pPr>
            <a:r>
              <a:rPr lang="en-GB" sz="375" dirty="0">
                <a:solidFill>
                  <a:srgbClr val="5B6771"/>
                </a:solidFill>
                <a:latin typeface="Arial"/>
              </a:rPr>
              <a:t/>
            </a:r>
            <a:br>
              <a:rPr lang="en-GB" sz="375" dirty="0">
                <a:solidFill>
                  <a:srgbClr val="5B6771"/>
                </a:solidFill>
                <a:latin typeface="Arial"/>
              </a:rPr>
            </a:br>
            <a:endParaRPr lang="en-US" sz="900" b="1" dirty="0">
              <a:solidFill>
                <a:srgbClr val="0033A0"/>
              </a:solidFill>
              <a:latin typeface="Arial"/>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a:endParaRPr>
          </a:p>
        </p:txBody>
      </p:sp>
      <p:sp>
        <p:nvSpPr>
          <p:cNvPr id="52" name="TextBox 51"/>
          <p:cNvSpPr txBox="1"/>
          <p:nvPr/>
        </p:nvSpPr>
        <p:spPr>
          <a:xfrm>
            <a:off x="5211554" y="4710935"/>
            <a:ext cx="935420" cy="197403"/>
          </a:xfrm>
          <a:prstGeom prst="rect">
            <a:avLst/>
          </a:prstGeom>
          <a:noFill/>
        </p:spPr>
        <p:txBody>
          <a:bodyPr wrap="square" rtlCol="0">
            <a:noAutofit/>
          </a:bodyPr>
          <a:lstStyle/>
          <a:p>
            <a:pPr defTabSz="685800">
              <a:buClr>
                <a:srgbClr val="0033A0"/>
              </a:buClr>
            </a:pPr>
            <a:r>
              <a:rPr lang="es-MX" sz="900" b="1" i="0" strike="noStrike" cap="none" spc="0" baseline="0">
                <a:solidFill>
                  <a:srgbClr val="0033A0"/>
                </a:solidFill>
                <a:effectLst/>
                <a:latin typeface="Arial"/>
                <a:ea typeface="Arial"/>
                <a:cs typeface="Arial"/>
              </a:rPr>
              <a:t>Conducción segura</a:t>
            </a:r>
          </a:p>
        </p:txBody>
      </p:sp>
      <p:sp>
        <p:nvSpPr>
          <p:cNvPr id="53" name="TextBox 52"/>
          <p:cNvSpPr txBox="1"/>
          <p:nvPr/>
        </p:nvSpPr>
        <p:spPr>
          <a:xfrm>
            <a:off x="7222390" y="4690348"/>
            <a:ext cx="1192644" cy="193307"/>
          </a:xfrm>
          <a:prstGeom prst="rect">
            <a:avLst/>
          </a:prstGeom>
          <a:noFill/>
        </p:spPr>
        <p:txBody>
          <a:bodyPr wrap="square" rtlCol="0">
            <a:noAutofit/>
          </a:bodyPr>
          <a:lstStyle/>
          <a:p>
            <a:pPr defTabSz="685800">
              <a:spcBef>
                <a:spcPts val="675"/>
              </a:spcBef>
              <a:buClr>
                <a:srgbClr val="0033A0"/>
              </a:buClr>
            </a:pPr>
            <a:r>
              <a:rPr lang="es-MX" sz="900" b="1" i="0" strike="noStrike" cap="none" spc="0" baseline="0">
                <a:solidFill>
                  <a:srgbClr val="0033A0"/>
                </a:solidFill>
                <a:effectLst/>
                <a:latin typeface="Arial"/>
                <a:ea typeface="Arial"/>
                <a:cs typeface="Arial"/>
              </a:rPr>
              <a:t>Aislamiento de energía</a:t>
            </a:r>
          </a:p>
          <a:p>
            <a:pPr defTabSz="685800">
              <a:spcBef>
                <a:spcPts val="675"/>
              </a:spcBef>
              <a:buClr>
                <a:srgbClr val="0033A0"/>
              </a:buClr>
            </a:pPr>
            <a:endParaRPr lang="en-US" sz="900" b="1">
              <a:solidFill>
                <a:srgbClr val="0033A0"/>
              </a:solidFill>
              <a:latin typeface="Arial"/>
            </a:endParaRPr>
          </a:p>
          <a:p>
            <a:pPr marL="214313" indent="-214313" defTabSz="685800">
              <a:buClr>
                <a:srgbClr val="0033A0"/>
              </a:buClr>
              <a:buFont typeface="Arial" panose="020B0604020202020204" pitchFamily="34" charset="0"/>
              <a:buChar char="•"/>
            </a:pPr>
            <a:endParaRPr lang="en-GB" sz="750">
              <a:solidFill>
                <a:srgbClr val="5B6771"/>
              </a:solidFill>
              <a:latin typeface="Arial"/>
            </a:endParaRPr>
          </a:p>
        </p:txBody>
      </p:sp>
      <p:sp>
        <p:nvSpPr>
          <p:cNvPr id="54" name="TextBox 53"/>
          <p:cNvSpPr txBox="1"/>
          <p:nvPr/>
        </p:nvSpPr>
        <p:spPr>
          <a:xfrm>
            <a:off x="3067002" y="5992603"/>
            <a:ext cx="1004050" cy="207374"/>
          </a:xfrm>
          <a:prstGeom prst="rect">
            <a:avLst/>
          </a:prstGeom>
          <a:noFill/>
        </p:spPr>
        <p:txBody>
          <a:bodyPr wrap="square" rtlCol="0">
            <a:noAutofit/>
          </a:bodyPr>
          <a:lstStyle/>
          <a:p>
            <a:pPr defTabSz="685800">
              <a:spcBef>
                <a:spcPts val="675"/>
              </a:spcBef>
              <a:buClr>
                <a:srgbClr val="0033A0"/>
              </a:buClr>
            </a:pPr>
            <a:r>
              <a:rPr lang="es-MX" sz="900" b="1" i="0" strike="noStrike" cap="none" spc="0" baseline="0" dirty="0">
                <a:solidFill>
                  <a:srgbClr val="0033A0"/>
                </a:solidFill>
                <a:effectLst/>
                <a:latin typeface="Arial"/>
                <a:ea typeface="Arial"/>
                <a:cs typeface="Arial"/>
              </a:rPr>
              <a:t>Línea de fuego</a:t>
            </a:r>
          </a:p>
          <a:p>
            <a:pPr defTabSz="685800">
              <a:buClr>
                <a:srgbClr val="0033A0"/>
              </a:buClr>
            </a:pPr>
            <a:endParaRPr lang="en-GB" sz="375" dirty="0">
              <a:solidFill>
                <a:srgbClr val="5B6771"/>
              </a:solidFill>
              <a:latin typeface="Arial"/>
            </a:endParaRPr>
          </a:p>
          <a:p>
            <a:pPr defTabSz="685800">
              <a:buClr>
                <a:srgbClr val="0033A0"/>
              </a:buClr>
            </a:pPr>
            <a:r>
              <a:rPr lang="en-GB" sz="375" dirty="0">
                <a:solidFill>
                  <a:srgbClr val="5B6771"/>
                </a:solidFill>
                <a:latin typeface="Arial"/>
              </a:rPr>
              <a:t/>
            </a:r>
            <a:br>
              <a:rPr lang="en-GB" sz="375" dirty="0">
                <a:solidFill>
                  <a:srgbClr val="5B6771"/>
                </a:solidFill>
                <a:latin typeface="Arial"/>
              </a:rPr>
            </a:br>
            <a:endParaRPr lang="en-US" sz="900" b="1" dirty="0">
              <a:solidFill>
                <a:srgbClr val="0033A0"/>
              </a:solidFill>
              <a:latin typeface="Arial"/>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a:endParaRPr>
          </a:p>
        </p:txBody>
      </p:sp>
      <p:sp>
        <p:nvSpPr>
          <p:cNvPr id="55" name="TextBox 54"/>
          <p:cNvSpPr txBox="1"/>
          <p:nvPr/>
        </p:nvSpPr>
        <p:spPr>
          <a:xfrm>
            <a:off x="4977857" y="5982038"/>
            <a:ext cx="1402814" cy="237738"/>
          </a:xfrm>
          <a:prstGeom prst="rect">
            <a:avLst/>
          </a:prstGeom>
          <a:noFill/>
        </p:spPr>
        <p:txBody>
          <a:bodyPr wrap="square" rtlCol="0">
            <a:noAutofit/>
          </a:bodyPr>
          <a:lstStyle/>
          <a:p>
            <a:pPr defTabSz="685800">
              <a:buClr>
                <a:srgbClr val="0033A0"/>
              </a:buClr>
            </a:pPr>
            <a:r>
              <a:rPr lang="es-MX" sz="900" b="1" i="0" strike="noStrike" cap="none" spc="0" baseline="0">
                <a:solidFill>
                  <a:srgbClr val="0033A0"/>
                </a:solidFill>
                <a:effectLst/>
                <a:latin typeface="Arial"/>
                <a:ea typeface="Arial"/>
                <a:cs typeface="Arial"/>
              </a:rPr>
              <a:t>Materiales peligrosos </a:t>
            </a:r>
          </a:p>
        </p:txBody>
      </p:sp>
      <p:sp>
        <p:nvSpPr>
          <p:cNvPr id="56" name="TextBox 55"/>
          <p:cNvSpPr txBox="1"/>
          <p:nvPr/>
        </p:nvSpPr>
        <p:spPr>
          <a:xfrm>
            <a:off x="7287476" y="6027271"/>
            <a:ext cx="1074196" cy="246961"/>
          </a:xfrm>
          <a:prstGeom prst="rect">
            <a:avLst/>
          </a:prstGeom>
          <a:noFill/>
        </p:spPr>
        <p:txBody>
          <a:bodyPr wrap="square" rtlCol="0">
            <a:noAutofit/>
          </a:bodyPr>
          <a:lstStyle/>
          <a:p>
            <a:pPr defTabSz="685800">
              <a:spcBef>
                <a:spcPts val="675"/>
              </a:spcBef>
              <a:buClr>
                <a:srgbClr val="0033A0"/>
              </a:buClr>
            </a:pPr>
            <a:r>
              <a:rPr lang="es-MX" sz="900" b="1" i="0" strike="noStrike" cap="none" spc="0" baseline="0">
                <a:solidFill>
                  <a:srgbClr val="0033A0"/>
                </a:solidFill>
                <a:effectLst/>
                <a:latin typeface="Arial"/>
                <a:ea typeface="Arial"/>
                <a:cs typeface="Arial"/>
              </a:rPr>
              <a:t>Protección contra caídas</a:t>
            </a:r>
          </a:p>
        </p:txBody>
      </p:sp>
      <p:sp>
        <p:nvSpPr>
          <p:cNvPr id="57" name="TextBox 56"/>
          <p:cNvSpPr txBox="1"/>
          <p:nvPr/>
        </p:nvSpPr>
        <p:spPr>
          <a:xfrm>
            <a:off x="764761" y="4703834"/>
            <a:ext cx="1081368" cy="206661"/>
          </a:xfrm>
          <a:prstGeom prst="rect">
            <a:avLst/>
          </a:prstGeom>
          <a:noFill/>
        </p:spPr>
        <p:txBody>
          <a:bodyPr wrap="square" rtlCol="0">
            <a:noAutofit/>
          </a:bodyPr>
          <a:lstStyle/>
          <a:p>
            <a:pPr defTabSz="685800">
              <a:spcBef>
                <a:spcPts val="675"/>
              </a:spcBef>
              <a:buClr>
                <a:srgbClr val="0033A0"/>
              </a:buClr>
            </a:pPr>
            <a:r>
              <a:rPr lang="es-MX" sz="900" b="1" i="0" strike="noStrike" cap="none" spc="0" baseline="0" dirty="0">
                <a:solidFill>
                  <a:srgbClr val="0033A0"/>
                </a:solidFill>
                <a:effectLst/>
                <a:latin typeface="Arial"/>
                <a:ea typeface="Arial"/>
                <a:cs typeface="Arial"/>
              </a:rPr>
              <a:t>Controles de seguridad</a:t>
            </a:r>
          </a:p>
          <a:p>
            <a:pPr defTabSz="685800">
              <a:spcBef>
                <a:spcPts val="675"/>
              </a:spcBef>
              <a:buClr>
                <a:srgbClr val="0033A0"/>
              </a:buClr>
            </a:pPr>
            <a:endParaRPr lang="en-US" sz="900" b="1" dirty="0">
              <a:solidFill>
                <a:srgbClr val="0033A0"/>
              </a:solidFill>
              <a:latin typeface="Arial"/>
            </a:endParaRPr>
          </a:p>
          <a:p>
            <a:pPr marL="214313" indent="-214313" defTabSz="685800">
              <a:buClr>
                <a:srgbClr val="0033A0"/>
              </a:buClr>
              <a:buFont typeface="Arial" panose="020B0604020202020204" pitchFamily="34" charset="0"/>
              <a:buChar char="•"/>
            </a:pPr>
            <a:endParaRPr lang="en-GB" sz="750" dirty="0">
              <a:solidFill>
                <a:srgbClr val="5B6771"/>
              </a:solidFill>
              <a:latin typeface="Arial"/>
            </a:endParaRPr>
          </a:p>
        </p:txBody>
      </p:sp>
    </p:spTree>
    <p:extLst>
      <p:ext uri="{BB962C8B-B14F-4D97-AF65-F5344CB8AC3E}">
        <p14:creationId xmlns:p14="http://schemas.microsoft.com/office/powerpoint/2010/main" val="1693919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2100" b="1" i="0" strike="noStrike" cap="none" spc="0" baseline="0">
                <a:solidFill>
                  <a:srgbClr val="035F1D"/>
                </a:solidFill>
                <a:effectLst/>
                <a:latin typeface="Arial"/>
                <a:ea typeface="Arial"/>
                <a:cs typeface="Arial"/>
              </a:rPr>
              <a:t>DEFINICIÓN DE REGLAS PARA SALVAR VIDAS</a:t>
            </a:r>
          </a:p>
        </p:txBody>
      </p:sp>
      <p:sp>
        <p:nvSpPr>
          <p:cNvPr id="5" name="Slide Number Placeholder 4"/>
          <p:cNvSpPr>
            <a:spLocks noGrp="1"/>
          </p:cNvSpPr>
          <p:nvPr>
            <p:ph type="sldNum" sz="quarter" idx="4"/>
          </p:nvPr>
        </p:nvSpPr>
        <p:spPr/>
        <p:txBody>
          <a:bodyPr/>
          <a:lstStyle/>
          <a:p>
            <a:fld id="{A9B9C987-897E-AF42-8435-D5702A522CD2}" type="slidenum">
              <a:rPr lang="en-US" smtClean="0"/>
              <a:t>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21" y="1910522"/>
            <a:ext cx="2438400" cy="3657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3310" y="1910522"/>
            <a:ext cx="2438400" cy="3657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399" y="1910522"/>
            <a:ext cx="2438400" cy="3657600"/>
          </a:xfrm>
          <a:prstGeom prst="rect">
            <a:avLst/>
          </a:prstGeom>
        </p:spPr>
      </p:pic>
      <p:sp>
        <p:nvSpPr>
          <p:cNvPr id="9" name="Subtitle 2">
            <a:extLst>
              <a:ext uri="{FF2B5EF4-FFF2-40B4-BE49-F238E27FC236}">
                <a16:creationId xmlns="" xmlns:p14="http://schemas.microsoft.com/office/powerpoint/2010/main" xmlns:p15="http://schemas.microsoft.com/office/powerpoint/2012/main" xmlns:a16="http://schemas.microsoft.com/office/drawing/2014/main" id="{6F6B1D98-6185-1E41-9EA9-B1EB85A84CB3}"/>
              </a:ext>
            </a:extLst>
          </p:cNvPr>
          <p:cNvSpPr>
            <a:spLocks noGrp="1"/>
          </p:cNvSpPr>
          <p:nvPr>
            <p:ph type="subTitle" idx="1"/>
          </p:nvPr>
        </p:nvSpPr>
        <p:spPr>
          <a:xfrm>
            <a:off x="528767" y="1299973"/>
            <a:ext cx="8229599" cy="374919"/>
          </a:xfrm>
        </p:spPr>
        <p:txBody>
          <a:bodyPr/>
          <a:lstStyle/>
          <a:p>
            <a:r>
              <a:rPr lang="es-MX" sz="1600" b="1" i="0" strike="noStrike" cap="none" spc="0" baseline="0">
                <a:solidFill>
                  <a:srgbClr val="000000"/>
                </a:solidFill>
                <a:effectLst/>
                <a:latin typeface="Arial"/>
                <a:ea typeface="Arial"/>
                <a:cs typeface="Arial"/>
              </a:rPr>
              <a:t>Entregado a todas las instalaciones de Norteamérica durante la semana del 28 de octubre</a:t>
            </a:r>
          </a:p>
        </p:txBody>
      </p:sp>
    </p:spTree>
    <p:extLst>
      <p:ext uri="{BB962C8B-B14F-4D97-AF65-F5344CB8AC3E}">
        <p14:creationId xmlns:p14="http://schemas.microsoft.com/office/powerpoint/2010/main" val="42879774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p14="http://schemas.microsoft.com/office/powerpoint/2010/main" xmlns:p15="http://schemas.microsoft.com/office/powerpoint/2012/main"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t>6</a:t>
            </a:fld>
            <a:endParaRPr lang="en-US"/>
          </a:p>
        </p:txBody>
      </p:sp>
      <p:sp>
        <p:nvSpPr>
          <p:cNvPr id="3" name="Subtitle 2">
            <a:extLst>
              <a:ext uri="{FF2B5EF4-FFF2-40B4-BE49-F238E27FC236}">
                <a16:creationId xmlns="" xmlns:p14="http://schemas.microsoft.com/office/powerpoint/2010/main" xmlns:p15="http://schemas.microsoft.com/office/powerpoint/2012/main" xmlns:a16="http://schemas.microsoft.com/office/drawing/2014/main" id="{B8DA4F58-C1D8-CB4D-BB25-29C6418668B9}"/>
              </a:ext>
            </a:extLst>
          </p:cNvPr>
          <p:cNvSpPr>
            <a:spLocks noGrp="1"/>
          </p:cNvSpPr>
          <p:nvPr>
            <p:ph type="subTitle" idx="1"/>
          </p:nvPr>
        </p:nvSpPr>
        <p:spPr>
          <a:xfrm>
            <a:off x="4200808" y="2546181"/>
            <a:ext cx="4621791" cy="3597444"/>
          </a:xfrm>
        </p:spPr>
        <p:txBody>
          <a:bodyPr/>
          <a:lstStyle/>
          <a:p>
            <a:pPr marL="0" indent="0">
              <a:buClr>
                <a:schemeClr val="tx1"/>
              </a:buClr>
              <a:buNone/>
            </a:pPr>
            <a:r>
              <a:rPr lang="es-MX" sz="1600" b="1" i="0" strike="noStrike" cap="none" spc="0" baseline="0" dirty="0">
                <a:solidFill>
                  <a:srgbClr val="0033A0"/>
                </a:solidFill>
                <a:effectLst/>
                <a:latin typeface="Arial"/>
                <a:ea typeface="Arial"/>
                <a:cs typeface="Arial"/>
              </a:rPr>
              <a:t>He recibido formación para utilizar equipos sin quitar o desactivar las protecciones. </a:t>
            </a:r>
          </a:p>
          <a:p>
            <a:pPr marL="0" indent="0">
              <a:buClr>
                <a:schemeClr val="tx1"/>
              </a:buClr>
              <a:buNone/>
            </a:pPr>
            <a:r>
              <a:rPr lang="es-MX" sz="1600" b="1" i="0" strike="noStrike" cap="none" spc="0" baseline="0" dirty="0">
                <a:solidFill>
                  <a:srgbClr val="0033A0"/>
                </a:solidFill>
                <a:effectLst/>
                <a:latin typeface="Arial"/>
                <a:ea typeface="Arial"/>
                <a:cs typeface="Arial"/>
              </a:rPr>
              <a:t>Entiendo que podrían producirse consecuencias mortales cuando se quitan o desactivan las medidas de seguridad. </a:t>
            </a:r>
          </a:p>
          <a:p>
            <a:pPr>
              <a:buClr>
                <a:schemeClr val="tx1"/>
              </a:buClr>
            </a:pPr>
            <a:r>
              <a:rPr lang="es-MX" sz="1600" b="0" i="0" strike="noStrike" cap="none" spc="0" baseline="0" dirty="0">
                <a:solidFill>
                  <a:srgbClr val="0033A0"/>
                </a:solidFill>
                <a:effectLst/>
                <a:latin typeface="Arial"/>
                <a:ea typeface="Arial"/>
                <a:cs typeface="Arial"/>
              </a:rPr>
              <a:t>Nunca haré lo siguiente sin la debida autorización </a:t>
            </a:r>
            <a:r>
              <a:rPr lang="es-MX" sz="1600" b="0" i="0" u="sng" strike="noStrike" cap="none" spc="0" baseline="0" dirty="0">
                <a:solidFill>
                  <a:srgbClr val="0033A0"/>
                </a:solidFill>
                <a:effectLst/>
                <a:uFill>
                  <a:solidFill>
                    <a:srgbClr val="0033A0"/>
                  </a:solidFill>
                </a:uFill>
                <a:latin typeface="Arial"/>
                <a:ea typeface="Arial"/>
                <a:cs typeface="Arial"/>
              </a:rPr>
              <a:t>y</a:t>
            </a:r>
            <a:r>
              <a:rPr lang="es-MX" sz="1600" b="0" i="0" strike="noStrike" cap="none" spc="0" baseline="0" dirty="0">
                <a:solidFill>
                  <a:srgbClr val="0033A0"/>
                </a:solidFill>
                <a:effectLst/>
                <a:latin typeface="Arial"/>
                <a:ea typeface="Arial"/>
                <a:cs typeface="Arial"/>
              </a:rPr>
              <a:t> medidas de protección alternativas:</a:t>
            </a:r>
          </a:p>
          <a:p>
            <a:pPr marL="742950" lvl="1" indent="-285750">
              <a:buClr>
                <a:schemeClr val="tx1"/>
              </a:buClr>
            </a:pPr>
            <a:r>
              <a:rPr lang="es-MX" sz="1600" b="0" i="0" strike="noStrike" cap="none" spc="0" baseline="0" dirty="0" smtClean="0">
                <a:solidFill>
                  <a:srgbClr val="0033A0"/>
                </a:solidFill>
                <a:effectLst/>
                <a:latin typeface="Arial"/>
                <a:ea typeface="Arial"/>
                <a:cs typeface="Arial"/>
              </a:rPr>
              <a:t>Retirar </a:t>
            </a:r>
            <a:r>
              <a:rPr lang="es-MX" sz="1600" b="0" i="0" strike="noStrike" cap="none" spc="0" baseline="0" dirty="0">
                <a:solidFill>
                  <a:srgbClr val="0033A0"/>
                </a:solidFill>
                <a:effectLst/>
                <a:latin typeface="Arial"/>
                <a:ea typeface="Arial"/>
                <a:cs typeface="Arial"/>
              </a:rPr>
              <a:t>un protector de seguridad,</a:t>
            </a:r>
          </a:p>
          <a:p>
            <a:pPr marL="742950" lvl="1" indent="-285750">
              <a:buClr>
                <a:schemeClr val="tx1"/>
              </a:buClr>
            </a:pPr>
            <a:r>
              <a:rPr lang="es-MX" sz="1600" b="0" i="0" strike="noStrike" cap="none" spc="0" baseline="0" dirty="0" smtClean="0">
                <a:solidFill>
                  <a:srgbClr val="0033A0"/>
                </a:solidFill>
                <a:effectLst/>
                <a:latin typeface="Arial"/>
                <a:ea typeface="Arial"/>
                <a:cs typeface="Arial"/>
              </a:rPr>
              <a:t>Desactivar </a:t>
            </a:r>
            <a:r>
              <a:rPr lang="es-MX" sz="1600" b="0" i="0" strike="noStrike" cap="none" spc="0" baseline="0" dirty="0">
                <a:solidFill>
                  <a:srgbClr val="0033A0"/>
                </a:solidFill>
                <a:effectLst/>
                <a:latin typeface="Arial"/>
                <a:ea typeface="Arial"/>
                <a:cs typeface="Arial"/>
              </a:rPr>
              <a:t>o anular un dispositivo de seguridad,</a:t>
            </a:r>
          </a:p>
          <a:p>
            <a:pPr marL="742950" lvl="1" indent="-285750">
              <a:buClr>
                <a:schemeClr val="tx1"/>
              </a:buClr>
            </a:pPr>
            <a:r>
              <a:rPr lang="es-MX" sz="1600" b="0" i="0" strike="noStrike" cap="none" spc="0" baseline="0" dirty="0" smtClean="0">
                <a:solidFill>
                  <a:srgbClr val="0033A0"/>
                </a:solidFill>
                <a:effectLst/>
                <a:latin typeface="Arial"/>
                <a:ea typeface="Arial"/>
                <a:cs typeface="Arial"/>
              </a:rPr>
              <a:t>Ignorar </a:t>
            </a:r>
            <a:r>
              <a:rPr lang="es-MX" sz="1600" b="0" i="0" strike="noStrike" cap="none" spc="0" baseline="0" dirty="0">
                <a:solidFill>
                  <a:srgbClr val="0033A0"/>
                </a:solidFill>
                <a:effectLst/>
                <a:latin typeface="Arial"/>
                <a:ea typeface="Arial"/>
                <a:cs typeface="Arial"/>
              </a:rPr>
              <a:t>o cruzar una barrera de seguridad.</a:t>
            </a:r>
          </a:p>
          <a:p>
            <a:endParaRPr lang="en-US" dirty="0"/>
          </a:p>
        </p:txBody>
      </p:sp>
      <p:sp>
        <p:nvSpPr>
          <p:cNvPr id="4" name="Title 3">
            <a:extLst>
              <a:ext uri="{FF2B5EF4-FFF2-40B4-BE49-F238E27FC236}">
                <a16:creationId xmlns="" xmlns:p14="http://schemas.microsoft.com/office/powerpoint/2010/main" xmlns:p15="http://schemas.microsoft.com/office/powerpoint/2012/main" xmlns:a16="http://schemas.microsoft.com/office/drawing/2014/main" id="{1240457C-C1EC-524F-90D6-231C72E9899C}"/>
              </a:ext>
            </a:extLst>
          </p:cNvPr>
          <p:cNvSpPr>
            <a:spLocks noGrp="1"/>
          </p:cNvSpPr>
          <p:nvPr>
            <p:ph type="title"/>
          </p:nvPr>
        </p:nvSpPr>
        <p:spPr/>
        <p:txBody>
          <a:bodyPr/>
          <a:lstStyle/>
          <a:p>
            <a:r>
              <a:rPr lang="es-MX" sz="2100" b="1" i="0" strike="noStrike" cap="none" spc="0" baseline="0">
                <a:solidFill>
                  <a:srgbClr val="FFFFFF"/>
                </a:solidFill>
                <a:effectLst/>
                <a:latin typeface="Arial"/>
                <a:ea typeface="Arial"/>
                <a:cs typeface="Arial"/>
              </a:rPr>
              <a:t>CONTROLES DE SEGURIDAD</a:t>
            </a:r>
          </a:p>
        </p:txBody>
      </p:sp>
      <p:pic>
        <p:nvPicPr>
          <p:cNvPr id="5" name="Picture 4">
            <a:extLst>
              <a:ext uri="{FF2B5EF4-FFF2-40B4-BE49-F238E27FC236}">
                <a16:creationId xmlns="" xmlns:p14="http://schemas.microsoft.com/office/powerpoint/2010/main" xmlns:p15="http://schemas.microsoft.com/office/powerpoint/2012/main" xmlns:a16="http://schemas.microsoft.com/office/drawing/2014/main" id="{55264445-FAD9-495C-9CE8-2776AA38D6DF}"/>
              </a:ext>
            </a:extLst>
          </p:cNvPr>
          <p:cNvPicPr>
            <a:picLocks noChangeAspect="1"/>
          </p:cNvPicPr>
          <p:nvPr/>
        </p:nvPicPr>
        <p:blipFill>
          <a:blip r:embed="rId3"/>
          <a:stretch>
            <a:fillRect/>
          </a:stretch>
        </p:blipFill>
        <p:spPr>
          <a:xfrm>
            <a:off x="226334" y="1436662"/>
            <a:ext cx="3657600" cy="3657600"/>
          </a:xfrm>
          <a:prstGeom prst="rect">
            <a:avLst/>
          </a:prstGeom>
        </p:spPr>
      </p:pic>
    </p:spTree>
    <p:extLst>
      <p:ext uri="{BB962C8B-B14F-4D97-AF65-F5344CB8AC3E}">
        <p14:creationId xmlns:p14="http://schemas.microsoft.com/office/powerpoint/2010/main" val="37990393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p14="http://schemas.microsoft.com/office/powerpoint/2010/main" xmlns:p15="http://schemas.microsoft.com/office/powerpoint/2012/main" xmlns:a16="http://schemas.microsoft.com/office/drawing/2014/main" id="{48C240A4-705A-DC4E-99CC-DBF72890B74D}"/>
              </a:ext>
            </a:extLst>
          </p:cNvPr>
          <p:cNvSpPr>
            <a:spLocks noGrp="1"/>
          </p:cNvSpPr>
          <p:nvPr>
            <p:ph type="title"/>
          </p:nvPr>
        </p:nvSpPr>
        <p:spPr/>
        <p:txBody>
          <a:bodyPr/>
          <a:lstStyle/>
          <a:p>
            <a:r>
              <a:rPr lang="es-MX" sz="2100" b="1" i="0" strike="noStrike" cap="none" spc="0" baseline="0">
                <a:solidFill>
                  <a:srgbClr val="035F1D"/>
                </a:solidFill>
                <a:effectLst/>
                <a:latin typeface="Arial"/>
                <a:ea typeface="Arial"/>
                <a:cs typeface="Arial"/>
              </a:rPr>
              <a:t>CONTROLES DE SEGURIDAD</a:t>
            </a:r>
            <a:r>
              <a:rPr sz="2100"/>
              <a:t/>
            </a:r>
            <a:br>
              <a:rPr sz="2100"/>
            </a:br>
            <a:r>
              <a:rPr lang="es-MX" sz="2100" b="1" i="1" strike="noStrike" cap="none" spc="0" baseline="0">
                <a:solidFill>
                  <a:srgbClr val="5B6771"/>
                </a:solidFill>
                <a:effectLst/>
                <a:latin typeface="Arial"/>
                <a:ea typeface="Arial"/>
                <a:cs typeface="Arial"/>
              </a:rPr>
              <a:t>No retire ni desactive los controles de seguridad </a:t>
            </a:r>
          </a:p>
        </p:txBody>
      </p:sp>
      <p:sp>
        <p:nvSpPr>
          <p:cNvPr id="3" name="Subtitle 2">
            <a:extLst>
              <a:ext uri="{FF2B5EF4-FFF2-40B4-BE49-F238E27FC236}">
                <a16:creationId xmlns="" xmlns:p14="http://schemas.microsoft.com/office/powerpoint/2010/main" xmlns:p15="http://schemas.microsoft.com/office/powerpoint/2012/main" xmlns:a16="http://schemas.microsoft.com/office/drawing/2014/main" id="{63D1A68E-E1DF-E745-B738-4B1958B4BE49}"/>
              </a:ext>
            </a:extLst>
          </p:cNvPr>
          <p:cNvSpPr>
            <a:spLocks noGrp="1"/>
          </p:cNvSpPr>
          <p:nvPr>
            <p:ph type="subTitle" idx="1"/>
          </p:nvPr>
        </p:nvSpPr>
        <p:spPr>
          <a:xfrm>
            <a:off x="457198" y="1371600"/>
            <a:ext cx="8229601" cy="2231679"/>
          </a:xfrm>
        </p:spPr>
        <p:txBody>
          <a:bodyPr/>
          <a:lstStyle/>
          <a:p>
            <a:pPr marL="0" indent="0">
              <a:buNone/>
            </a:pPr>
            <a:r>
              <a:rPr lang="es-MX" sz="2000" b="1" i="0" u="sng" strike="noStrike" cap="none" spc="0" baseline="0">
                <a:solidFill>
                  <a:srgbClr val="5B6771"/>
                </a:solidFill>
                <a:effectLst/>
                <a:uFill>
                  <a:solidFill>
                    <a:srgbClr val="5B6771"/>
                  </a:solidFill>
                </a:uFill>
                <a:latin typeface="Arial"/>
                <a:ea typeface="Arial"/>
                <a:cs typeface="Arial"/>
              </a:rPr>
              <a:t>Caso práctico</a:t>
            </a:r>
          </a:p>
          <a:p>
            <a:pPr marL="0" indent="0">
              <a:buNone/>
            </a:pPr>
            <a:r>
              <a:rPr lang="es-MX" sz="1600" b="0" i="0" strike="noStrike" cap="none" spc="0" baseline="0">
                <a:solidFill>
                  <a:srgbClr val="5B6771"/>
                </a:solidFill>
                <a:effectLst/>
                <a:latin typeface="Arial"/>
                <a:ea typeface="Arial"/>
                <a:cs typeface="Arial"/>
              </a:rPr>
              <a:t>Se pidió a un nuevo empleado que sustituyera a un operador experimentado en una pieza de maquinaria que elimina los abolladuras de los tambores de acero. Al cargar un tambor en la máquina, el tambor se atascó. El empleado se estiró por debajo de un protector de seguridad para desatascar el tambor. Cuando el tambor empezó a girar, el pulgar del empleado comenzó a girar bajo el rodillo dando como resultado la amputación de la punta del pulgar. Una investigación determinó que el mantenimiento de la planta había eliminado una operación con dos botones, reduciéndola a una operación con un solo botón, lo que contribuyó al falla de la unidad para permanecer energizada (falta de redundancia). </a:t>
            </a:r>
          </a:p>
          <a:p>
            <a:endParaRPr lang="en-US"/>
          </a:p>
        </p:txBody>
      </p:sp>
      <p:sp>
        <p:nvSpPr>
          <p:cNvPr id="5" name="Slide Number Placeholder 4">
            <a:extLst>
              <a:ext uri="{FF2B5EF4-FFF2-40B4-BE49-F238E27FC236}">
                <a16:creationId xmlns="" xmlns:p14="http://schemas.microsoft.com/office/powerpoint/2010/main" xmlns:p15="http://schemas.microsoft.com/office/powerpoint/2012/main" xmlns:a16="http://schemas.microsoft.com/office/drawing/2014/main" id="{70E304F9-23FF-D546-8BCE-FA9CABF29156}"/>
              </a:ext>
            </a:extLst>
          </p:cNvPr>
          <p:cNvSpPr>
            <a:spLocks noGrp="1"/>
          </p:cNvSpPr>
          <p:nvPr>
            <p:ph type="sldNum" sz="quarter" idx="4"/>
          </p:nvPr>
        </p:nvSpPr>
        <p:spPr/>
        <p:txBody>
          <a:bodyPr/>
          <a:lstStyle/>
          <a:p>
            <a:fld id="{A9B9C987-897E-AF42-8435-D5702A522CD2}" type="slidenum">
              <a:rPr lang="en-US" smtClean="0"/>
              <a:t>7</a:t>
            </a:fld>
            <a:endParaRPr lang="en-US"/>
          </a:p>
        </p:txBody>
      </p:sp>
      <p:pic>
        <p:nvPicPr>
          <p:cNvPr id="6" name="Picture 5">
            <a:extLst>
              <a:ext uri="{FF2B5EF4-FFF2-40B4-BE49-F238E27FC236}">
                <a16:creationId xmlns="" xmlns:p14="http://schemas.microsoft.com/office/powerpoint/2010/main" xmlns:p15="http://schemas.microsoft.com/office/powerpoint/2012/main" xmlns:a16="http://schemas.microsoft.com/office/drawing/2014/main" id="{55264445-FAD9-495C-9CE8-2776AA38D6DF}"/>
              </a:ext>
            </a:extLst>
          </p:cNvPr>
          <p:cNvPicPr>
            <a:picLocks noChangeAspect="1"/>
          </p:cNvPicPr>
          <p:nvPr/>
        </p:nvPicPr>
        <p:blipFill>
          <a:blip r:embed="rId2"/>
          <a:stretch>
            <a:fillRect/>
          </a:stretch>
        </p:blipFill>
        <p:spPr>
          <a:xfrm>
            <a:off x="7620670" y="63374"/>
            <a:ext cx="932507" cy="932507"/>
          </a:xfrm>
          <a:prstGeom prst="rect">
            <a:avLst/>
          </a:prstGeom>
        </p:spPr>
      </p:pic>
      <p:grpSp>
        <p:nvGrpSpPr>
          <p:cNvPr id="9" name="Group 8"/>
          <p:cNvGrpSpPr/>
          <p:nvPr/>
        </p:nvGrpSpPr>
        <p:grpSpPr>
          <a:xfrm>
            <a:off x="457198" y="3983525"/>
            <a:ext cx="8229602" cy="2340321"/>
            <a:chOff x="457198" y="3983525"/>
            <a:chExt cx="8229602" cy="2340321"/>
          </a:xfrm>
        </p:grpSpPr>
        <p:sp>
          <p:nvSpPr>
            <p:cNvPr id="7" name="Rounded Rectangle 6"/>
            <p:cNvSpPr/>
            <p:nvPr/>
          </p:nvSpPr>
          <p:spPr>
            <a:xfrm>
              <a:off x="457198" y="3983525"/>
              <a:ext cx="8229602" cy="1960075"/>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 xmlns:p14="http://schemas.microsoft.com/office/powerpoint/2010/main" xmlns:p15="http://schemas.microsoft.com/office/powerpoint/2012/main" xmlns:a16="http://schemas.microsoft.com/office/drawing/2014/main" id="{63D1A68E-E1DF-E745-B738-4B1958B4BE49}"/>
                </a:ext>
              </a:extLst>
            </p:cNvPr>
            <p:cNvSpPr txBox="1"/>
            <p:nvPr/>
          </p:nvSpPr>
          <p:spPr>
            <a:xfrm>
              <a:off x="633744" y="4092167"/>
              <a:ext cx="7919434" cy="2231679"/>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s-MX" sz="2000" b="1" i="0" u="sng" strike="noStrike" cap="none" spc="0" baseline="0">
                  <a:solidFill>
                    <a:srgbClr val="0033A0"/>
                  </a:solidFill>
                  <a:effectLst/>
                  <a:uFill>
                    <a:solidFill>
                      <a:srgbClr val="0033A0"/>
                    </a:solidFill>
                  </a:uFill>
                  <a:latin typeface="Arial"/>
                  <a:ea typeface="Arial"/>
                  <a:cs typeface="Arial"/>
                </a:rPr>
                <a:t>Reglas para salvar vidas que fueron infringidas: </a:t>
              </a:r>
            </a:p>
            <a:p>
              <a:pPr marL="285750" indent="-285750"/>
              <a:r>
                <a:rPr lang="es-MX" sz="1400" b="1" i="0" strike="noStrike" cap="none" spc="0" baseline="0">
                  <a:solidFill>
                    <a:srgbClr val="0033A0"/>
                  </a:solidFill>
                  <a:effectLst/>
                  <a:latin typeface="Arial"/>
                  <a:ea typeface="Arial"/>
                  <a:cs typeface="Arial"/>
                </a:rPr>
                <a:t>Pasar por alto un protector de seguridad: </a:t>
              </a:r>
              <a:r>
                <a:rPr lang="es-MX" sz="1400" b="0" i="0" strike="noStrike" cap="none" spc="0" baseline="0">
                  <a:solidFill>
                    <a:srgbClr val="0033A0"/>
                  </a:solidFill>
                  <a:effectLst/>
                  <a:latin typeface="Arial"/>
                  <a:ea typeface="Arial"/>
                  <a:cs typeface="Arial"/>
                </a:rPr>
                <a:t>El empleado se estiró al interior del protector que estaba allí para evitar el contacto con los rodillos. </a:t>
              </a:r>
            </a:p>
            <a:p>
              <a:pPr marL="285750" indent="-285750"/>
              <a:r>
                <a:rPr lang="es-MX" sz="1400" b="1" i="0" strike="noStrike" cap="none" spc="0" baseline="0">
                  <a:solidFill>
                    <a:srgbClr val="0033A0"/>
                  </a:solidFill>
                  <a:effectLst/>
                  <a:latin typeface="Arial"/>
                  <a:ea typeface="Arial"/>
                  <a:cs typeface="Arial"/>
                </a:rPr>
                <a:t>Pasar por alto una función de seguridad: </a:t>
              </a:r>
              <a:r>
                <a:rPr lang="es-MX" sz="1400" b="0" i="0" strike="noStrike" cap="none" spc="0" baseline="0">
                  <a:solidFill>
                    <a:srgbClr val="0033A0"/>
                  </a:solidFill>
                  <a:effectLst/>
                  <a:latin typeface="Arial"/>
                  <a:ea typeface="Arial"/>
                  <a:cs typeface="Arial"/>
                </a:rPr>
                <a:t>El equipo de mantenimiento reemplazó una operación de dos botones por una de un solo botón para que la máquina funcionara cuando la parte a no estaba disponible. El botón único se “bloqueó” y no se pudo levantar y detener la energización de la unidad.   </a:t>
              </a:r>
            </a:p>
          </p:txBody>
        </p:sp>
      </p:grpSp>
    </p:spTree>
    <p:extLst>
      <p:ext uri="{BB962C8B-B14F-4D97-AF65-F5344CB8AC3E}">
        <p14:creationId xmlns:p14="http://schemas.microsoft.com/office/powerpoint/2010/main" val="41171713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p14="http://schemas.microsoft.com/office/powerpoint/2010/main" xmlns:p15="http://schemas.microsoft.com/office/powerpoint/2012/main" xmlns:a16="http://schemas.microsoft.com/office/drawing/2014/main" id="{BF321701-4374-FE4D-B731-2C92E80FCB6E}"/>
              </a:ext>
            </a:extLst>
          </p:cNvPr>
          <p:cNvSpPr>
            <a:spLocks noGrp="1"/>
          </p:cNvSpPr>
          <p:nvPr>
            <p:ph type="sldNum" sz="quarter" idx="4"/>
          </p:nvPr>
        </p:nvSpPr>
        <p:spPr/>
        <p:txBody>
          <a:bodyPr/>
          <a:lstStyle/>
          <a:p>
            <a:fld id="{A9B9C987-897E-AF42-8435-D5702A522CD2}" type="slidenum">
              <a:rPr lang="en-US" smtClean="0"/>
              <a:t>8</a:t>
            </a:fld>
            <a:endParaRPr lang="en-US"/>
          </a:p>
        </p:txBody>
      </p:sp>
      <p:sp>
        <p:nvSpPr>
          <p:cNvPr id="4" name="Title 3">
            <a:extLst>
              <a:ext uri="{FF2B5EF4-FFF2-40B4-BE49-F238E27FC236}">
                <a16:creationId xmlns="" xmlns:p14="http://schemas.microsoft.com/office/powerpoint/2010/main" xmlns:p15="http://schemas.microsoft.com/office/powerpoint/2012/main" xmlns:a16="http://schemas.microsoft.com/office/drawing/2014/main" id="{1240457C-C1EC-524F-90D6-231C72E9899C}"/>
              </a:ext>
            </a:extLst>
          </p:cNvPr>
          <p:cNvSpPr>
            <a:spLocks noGrp="1"/>
          </p:cNvSpPr>
          <p:nvPr>
            <p:ph type="title"/>
          </p:nvPr>
        </p:nvSpPr>
        <p:spPr/>
        <p:txBody>
          <a:bodyPr/>
          <a:lstStyle/>
          <a:p>
            <a:r>
              <a:rPr lang="es-MX" sz="2100" b="1" i="0" strike="noStrike" cap="none" spc="0" baseline="0">
                <a:solidFill>
                  <a:srgbClr val="FFFFFF"/>
                </a:solidFill>
                <a:effectLst/>
                <a:latin typeface="Arial"/>
                <a:ea typeface="Arial"/>
                <a:cs typeface="Arial"/>
              </a:rPr>
              <a:t>ESPACIOS CONFINADOS</a:t>
            </a:r>
          </a:p>
        </p:txBody>
      </p:sp>
      <p:pic>
        <p:nvPicPr>
          <p:cNvPr id="5" name="Picture 4">
            <a:extLst>
              <a:ext uri="{FF2B5EF4-FFF2-40B4-BE49-F238E27FC236}">
                <a16:creationId xmlns="" xmlns:p14="http://schemas.microsoft.com/office/powerpoint/2010/main" xmlns:p15="http://schemas.microsoft.com/office/powerpoint/2012/main" xmlns:a16="http://schemas.microsoft.com/office/drawing/2014/main" id="{82233DE1-212B-4717-A6BB-1C0C39F95E9B}"/>
              </a:ext>
            </a:extLst>
          </p:cNvPr>
          <p:cNvPicPr>
            <a:picLocks noChangeAspect="1"/>
          </p:cNvPicPr>
          <p:nvPr/>
        </p:nvPicPr>
        <p:blipFill>
          <a:blip r:embed="rId2"/>
          <a:stretch>
            <a:fillRect/>
          </a:stretch>
        </p:blipFill>
        <p:spPr>
          <a:xfrm>
            <a:off x="174006" y="1665972"/>
            <a:ext cx="3657600" cy="3657600"/>
          </a:xfrm>
          <a:prstGeom prst="rect">
            <a:avLst/>
          </a:prstGeom>
        </p:spPr>
      </p:pic>
      <p:sp>
        <p:nvSpPr>
          <p:cNvPr id="6" name="Subtitle 2">
            <a:extLst>
              <a:ext uri="{FF2B5EF4-FFF2-40B4-BE49-F238E27FC236}">
                <a16:creationId xmlns="" xmlns:p14="http://schemas.microsoft.com/office/powerpoint/2010/main" xmlns:p15="http://schemas.microsoft.com/office/powerpoint/2012/main" xmlns:a16="http://schemas.microsoft.com/office/drawing/2014/main" id="{B8DA4F58-C1D8-CB4D-BB25-29C6418668B9}"/>
              </a:ext>
            </a:extLst>
          </p:cNvPr>
          <p:cNvSpPr>
            <a:spLocks noGrp="1"/>
          </p:cNvSpPr>
          <p:nvPr>
            <p:ph type="subTitle" idx="1"/>
          </p:nvPr>
        </p:nvSpPr>
        <p:spPr>
          <a:xfrm>
            <a:off x="4200808" y="2546181"/>
            <a:ext cx="4621791" cy="2005343"/>
          </a:xfrm>
        </p:spPr>
        <p:txBody>
          <a:bodyPr/>
          <a:lstStyle/>
          <a:p>
            <a:pPr marL="0" indent="0">
              <a:buClr>
                <a:schemeClr val="tx1"/>
              </a:buClr>
              <a:buNone/>
            </a:pPr>
            <a:r>
              <a:rPr lang="es-MX" sz="1600" b="1" i="0" strike="noStrike" cap="none" spc="0" baseline="0">
                <a:solidFill>
                  <a:srgbClr val="0033A0"/>
                </a:solidFill>
                <a:effectLst/>
                <a:latin typeface="Arial"/>
                <a:ea typeface="Arial"/>
                <a:cs typeface="Arial"/>
              </a:rPr>
              <a:t>No entraré en un espacio confinado sin autorización, formación adecuada y confirmación de que el entorno es seguro. </a:t>
            </a:r>
          </a:p>
          <a:p>
            <a:pPr>
              <a:buClr>
                <a:schemeClr val="tx1"/>
              </a:buClr>
            </a:pPr>
            <a:r>
              <a:rPr lang="es-MX" sz="1600" b="0" i="0" strike="noStrike" cap="none" spc="0" baseline="0">
                <a:solidFill>
                  <a:srgbClr val="0033A0"/>
                </a:solidFill>
                <a:effectLst/>
                <a:latin typeface="Arial"/>
                <a:ea typeface="Arial"/>
                <a:cs typeface="Arial"/>
              </a:rPr>
              <a:t>Nunca entraré en un espacio confinado sin la debida autorización y formación.</a:t>
            </a:r>
          </a:p>
          <a:p>
            <a:pPr>
              <a:buClr>
                <a:schemeClr val="tx1"/>
              </a:buClr>
            </a:pPr>
            <a:r>
              <a:rPr lang="es-MX" sz="1600" b="0" i="0" strike="noStrike" cap="none" spc="0" baseline="0">
                <a:solidFill>
                  <a:srgbClr val="0033A0"/>
                </a:solidFill>
                <a:effectLst/>
                <a:latin typeface="Arial"/>
                <a:ea typeface="Arial"/>
                <a:cs typeface="Arial"/>
              </a:rPr>
              <a:t>Nunca entraré en un espacio confinado que requiere permiso sin el cumplimiento completo de todos los requisitos de un permiso de entrada válido.</a:t>
            </a:r>
          </a:p>
          <a:p>
            <a:endParaRPr lang="en-US"/>
          </a:p>
        </p:txBody>
      </p:sp>
    </p:spTree>
    <p:extLst>
      <p:ext uri="{BB962C8B-B14F-4D97-AF65-F5344CB8AC3E}">
        <p14:creationId xmlns:p14="http://schemas.microsoft.com/office/powerpoint/2010/main" val="100753325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p14="http://schemas.microsoft.com/office/powerpoint/2010/main" xmlns:p15="http://schemas.microsoft.com/office/powerpoint/2012/main" xmlns:a16="http://schemas.microsoft.com/office/drawing/2014/main" id="{48C240A4-705A-DC4E-99CC-DBF72890B74D}"/>
              </a:ext>
            </a:extLst>
          </p:cNvPr>
          <p:cNvSpPr>
            <a:spLocks noGrp="1"/>
          </p:cNvSpPr>
          <p:nvPr>
            <p:ph type="title"/>
          </p:nvPr>
        </p:nvSpPr>
        <p:spPr/>
        <p:txBody>
          <a:bodyPr/>
          <a:lstStyle/>
          <a:p>
            <a:r>
              <a:rPr lang="es-MX" sz="2100" b="1" i="0" strike="noStrike" cap="none" spc="0" baseline="0" dirty="0">
                <a:solidFill>
                  <a:srgbClr val="035F1D"/>
                </a:solidFill>
                <a:effectLst/>
                <a:latin typeface="Arial"/>
                <a:ea typeface="Arial"/>
                <a:cs typeface="Arial"/>
              </a:rPr>
              <a:t>ESPACIOS CONFINADOS</a:t>
            </a:r>
            <a:r>
              <a:rPr sz="2100" dirty="0"/>
              <a:t/>
            </a:r>
            <a:br>
              <a:rPr sz="2100" dirty="0"/>
            </a:br>
            <a:r>
              <a:rPr lang="es-MX" sz="2100" b="1" i="1" strike="noStrike" cap="none" spc="0" baseline="0" dirty="0">
                <a:solidFill>
                  <a:srgbClr val="5B6771"/>
                </a:solidFill>
                <a:effectLst/>
                <a:latin typeface="Arial"/>
                <a:ea typeface="Arial"/>
                <a:cs typeface="Arial"/>
              </a:rPr>
              <a:t>No entre en un espacio confinado sin la </a:t>
            </a:r>
            <a:r>
              <a:rPr lang="es-MX" sz="2100" b="1" i="1" strike="noStrike" cap="none" spc="0" baseline="0" dirty="0" smtClean="0">
                <a:solidFill>
                  <a:srgbClr val="5B6771"/>
                </a:solidFill>
                <a:effectLst/>
                <a:latin typeface="Arial"/>
                <a:ea typeface="Arial"/>
                <a:cs typeface="Arial"/>
              </a:rPr>
              <a:t>formación</a:t>
            </a:r>
            <a:br>
              <a:rPr lang="es-MX" sz="2100" b="1" i="1" strike="noStrike" cap="none" spc="0" baseline="0" dirty="0" smtClean="0">
                <a:solidFill>
                  <a:srgbClr val="5B6771"/>
                </a:solidFill>
                <a:effectLst/>
                <a:latin typeface="Arial"/>
                <a:ea typeface="Arial"/>
                <a:cs typeface="Arial"/>
              </a:rPr>
            </a:br>
            <a:r>
              <a:rPr lang="es-MX" sz="2100" b="1" i="1" strike="noStrike" cap="none" spc="0" baseline="0" dirty="0" smtClean="0">
                <a:solidFill>
                  <a:srgbClr val="5B6771"/>
                </a:solidFill>
                <a:effectLst/>
                <a:latin typeface="Arial"/>
                <a:ea typeface="Arial"/>
                <a:cs typeface="Arial"/>
              </a:rPr>
              <a:t>adecuada y </a:t>
            </a:r>
            <a:r>
              <a:rPr lang="es-MX" sz="2100" b="1" i="1" strike="noStrike" cap="none" spc="0" baseline="0" dirty="0">
                <a:solidFill>
                  <a:srgbClr val="5B6771"/>
                </a:solidFill>
                <a:effectLst/>
                <a:latin typeface="Arial"/>
                <a:ea typeface="Arial"/>
                <a:cs typeface="Arial"/>
              </a:rPr>
              <a:t>procedimientos. </a:t>
            </a:r>
          </a:p>
        </p:txBody>
      </p:sp>
      <p:pic>
        <p:nvPicPr>
          <p:cNvPr id="6" name="Picture 5">
            <a:extLst>
              <a:ext uri="{FF2B5EF4-FFF2-40B4-BE49-F238E27FC236}">
                <a16:creationId xmlns="" xmlns:p14="http://schemas.microsoft.com/office/powerpoint/2010/main" xmlns:p15="http://schemas.microsoft.com/office/powerpoint/2012/main" xmlns:a16="http://schemas.microsoft.com/office/drawing/2014/main" id="{82233DE1-212B-4717-A6BB-1C0C39F95E9B}"/>
              </a:ext>
            </a:extLst>
          </p:cNvPr>
          <p:cNvPicPr>
            <a:picLocks noChangeAspect="1"/>
          </p:cNvPicPr>
          <p:nvPr/>
        </p:nvPicPr>
        <p:blipFill>
          <a:blip r:embed="rId3"/>
          <a:stretch>
            <a:fillRect/>
          </a:stretch>
        </p:blipFill>
        <p:spPr>
          <a:xfrm>
            <a:off x="8065371" y="59436"/>
            <a:ext cx="932688" cy="932688"/>
          </a:xfrm>
          <a:prstGeom prst="rect">
            <a:avLst/>
          </a:prstGeom>
        </p:spPr>
      </p:pic>
      <p:sp>
        <p:nvSpPr>
          <p:cNvPr id="7" name="Subtitle 2">
            <a:extLst>
              <a:ext uri="{FF2B5EF4-FFF2-40B4-BE49-F238E27FC236}">
                <a16:creationId xmlns="" xmlns:p14="http://schemas.microsoft.com/office/powerpoint/2010/main" xmlns:p15="http://schemas.microsoft.com/office/powerpoint/2012/main" xmlns:a16="http://schemas.microsoft.com/office/drawing/2014/main" id="{63D1A68E-E1DF-E745-B738-4B1958B4BE49}"/>
              </a:ext>
            </a:extLst>
          </p:cNvPr>
          <p:cNvSpPr>
            <a:spLocks noGrp="1"/>
          </p:cNvSpPr>
          <p:nvPr>
            <p:ph type="subTitle" idx="1"/>
          </p:nvPr>
        </p:nvSpPr>
        <p:spPr>
          <a:xfrm>
            <a:off x="457198" y="1371600"/>
            <a:ext cx="8229601" cy="2231679"/>
          </a:xfrm>
        </p:spPr>
        <p:txBody>
          <a:bodyPr/>
          <a:lstStyle/>
          <a:p>
            <a:pPr marL="0" indent="0">
              <a:buNone/>
            </a:pPr>
            <a:r>
              <a:rPr lang="es-MX" sz="2000" b="1" i="0" u="sng" strike="noStrike" cap="none" spc="0" baseline="0" dirty="0">
                <a:solidFill>
                  <a:srgbClr val="5B6771"/>
                </a:solidFill>
                <a:effectLst/>
                <a:uFill>
                  <a:solidFill>
                    <a:srgbClr val="5B6771"/>
                  </a:solidFill>
                </a:uFill>
                <a:latin typeface="Arial"/>
                <a:ea typeface="Arial"/>
                <a:cs typeface="Arial"/>
              </a:rPr>
              <a:t>Caso práctico</a:t>
            </a:r>
          </a:p>
          <a:p>
            <a:pPr marL="0" indent="0">
              <a:buNone/>
            </a:pPr>
            <a:r>
              <a:rPr lang="es-MX" sz="1600" b="0" i="0" strike="noStrike" cap="none" spc="0" baseline="0" dirty="0">
                <a:solidFill>
                  <a:srgbClr val="5B6771"/>
                </a:solidFill>
                <a:effectLst/>
                <a:latin typeface="Arial"/>
                <a:ea typeface="Arial"/>
                <a:cs typeface="Arial"/>
              </a:rPr>
              <a:t>Un equipo de mantenimiento de las instalaciones reconoció la necesidad de limpiar un depósito de almacenamiento de 5,000 galones, que se encontraba por encima de la superficie con una tronera de acceso a nivel de suelo. Se trataba de una tarea no rutinaria. El equipo no tenía ningún procedimiento para entrar en el tanque y no tenía equipo para probar la calidad del aire antes de su ingreso. Afortunadamente, nadie salió lesionado durante el evento; sin embargo, podría haber tenido un potencial de muerte si el aire no tuviera suficiente oxígeno o contuviera un material inflamable que pudiera haberse encendido. Esta actividad puso en riesgo las vidas de los empleados.</a:t>
            </a:r>
          </a:p>
          <a:p>
            <a:endParaRPr lang="en-US" dirty="0"/>
          </a:p>
        </p:txBody>
      </p:sp>
      <p:sp>
        <p:nvSpPr>
          <p:cNvPr id="11" name="Rectangle 10"/>
          <p:cNvSpPr/>
          <p:nvPr/>
        </p:nvSpPr>
        <p:spPr>
          <a:xfrm>
            <a:off x="8247707" y="6283104"/>
            <a:ext cx="190123" cy="190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57196" y="3650999"/>
            <a:ext cx="8229603" cy="3667294"/>
            <a:chOff x="-448150" y="4080158"/>
            <a:chExt cx="8229603" cy="2312185"/>
          </a:xfrm>
        </p:grpSpPr>
        <p:sp>
          <p:nvSpPr>
            <p:cNvPr id="9" name="Rounded Rectangle 8"/>
            <p:cNvSpPr/>
            <p:nvPr/>
          </p:nvSpPr>
          <p:spPr>
            <a:xfrm>
              <a:off x="-448150" y="4080158"/>
              <a:ext cx="8229603" cy="1895862"/>
            </a:xfrm>
            <a:prstGeom prst="roundRect">
              <a:avLst/>
            </a:prstGeom>
            <a:noFill/>
            <a:ln w="254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 xmlns:p14="http://schemas.microsoft.com/office/powerpoint/2010/main" xmlns:p15="http://schemas.microsoft.com/office/powerpoint/2012/main" xmlns:a16="http://schemas.microsoft.com/office/drawing/2014/main" id="{63D1A68E-E1DF-E745-B738-4B1958B4BE49}"/>
                </a:ext>
              </a:extLst>
            </p:cNvPr>
            <p:cNvSpPr txBox="1"/>
            <p:nvPr/>
          </p:nvSpPr>
          <p:spPr>
            <a:xfrm>
              <a:off x="-293065" y="4160664"/>
              <a:ext cx="7919434" cy="2231679"/>
            </a:xfrm>
            <a:prstGeom prst="rect">
              <a:avLst/>
            </a:prstGeom>
          </p:spPr>
          <p:txBody>
            <a:bodyPr lIns="0" tIns="0" rIns="0" bIns="0"/>
            <a:lstStyle>
              <a:lvl1pPr marL="228600" indent="-228600" algn="l" defTabSz="914400" rtl="0" eaLnBrk="1" latinLnBrk="0" hangingPunct="1">
                <a:lnSpc>
                  <a:spcPct val="90000"/>
                </a:lnSpc>
                <a:spcBef>
                  <a:spcPts val="1500"/>
                </a:spcBef>
                <a:buClr>
                  <a:srgbClr val="035F1D"/>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800"/>
                </a:spcBef>
                <a:buClr>
                  <a:srgbClr val="84BD00"/>
                </a:buClr>
                <a:buSzTx/>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2pPr>
              <a:lvl3pPr marL="688975" indent="-225425"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DIN OT" panose="020B05040202010201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s-MX" sz="2000" b="1" i="0" u="sng" strike="noStrike" cap="none" spc="0" baseline="0" dirty="0">
                  <a:solidFill>
                    <a:srgbClr val="0033A0"/>
                  </a:solidFill>
                  <a:effectLst/>
                  <a:uFill>
                    <a:solidFill>
                      <a:srgbClr val="0033A0"/>
                    </a:solidFill>
                  </a:uFill>
                  <a:latin typeface="Arial"/>
                  <a:ea typeface="Arial"/>
                  <a:cs typeface="Arial"/>
                </a:rPr>
                <a:t>Reglas para salvar vidas que fueron infringidas: </a:t>
              </a:r>
            </a:p>
            <a:p>
              <a:r>
                <a:rPr lang="es-MX" sz="1400" b="0" i="0" strike="noStrike" cap="none" spc="0" baseline="0" dirty="0">
                  <a:solidFill>
                    <a:srgbClr val="0033A0"/>
                  </a:solidFill>
                  <a:effectLst/>
                  <a:latin typeface="Arial"/>
                  <a:ea typeface="Arial"/>
                  <a:cs typeface="Arial"/>
                </a:rPr>
                <a:t>El equipo de mantenimiento no observó las reglas para salvar vidas en torno a la entrada de espacio confinado.  Recuerde prestar atención a su formación en espacios confinados y reconocer cualquier cosa que pueda ser un espacio confinado y negarse a participar sin procedimientos y pruebas adecuados.  </a:t>
              </a:r>
            </a:p>
            <a:p>
              <a:r>
                <a:rPr lang="es-MX" sz="1400" b="0" i="0" strike="noStrike" cap="none" spc="0" baseline="0" dirty="0">
                  <a:solidFill>
                    <a:srgbClr val="0033A0"/>
                  </a:solidFill>
                  <a:effectLst/>
                  <a:latin typeface="Arial"/>
                  <a:ea typeface="Arial"/>
                  <a:cs typeface="Arial"/>
                </a:rPr>
                <a:t>Un espacio confinado, tal como un recipiente, tanque, tubería, bodega o excavación puede contener:</a:t>
              </a:r>
            </a:p>
            <a:p>
              <a:pPr marL="520700" lvl="1" indent="-285750">
                <a:spcBef>
                  <a:spcPct val="0"/>
                </a:spcBef>
                <a:buFontTx/>
                <a:buChar char="-"/>
              </a:pPr>
              <a:r>
                <a:rPr lang="es-MX" sz="1400" b="0" i="0" strike="noStrike" cap="none" spc="0" baseline="0" dirty="0">
                  <a:solidFill>
                    <a:srgbClr val="0033A0"/>
                  </a:solidFill>
                  <a:effectLst/>
                  <a:latin typeface="Arial"/>
                  <a:ea typeface="Arial"/>
                  <a:cs typeface="Arial"/>
                </a:rPr>
                <a:t>gas explosivo, </a:t>
              </a:r>
            </a:p>
            <a:p>
              <a:pPr marL="520700" lvl="1" indent="-285750">
                <a:spcBef>
                  <a:spcPct val="0"/>
                </a:spcBef>
                <a:buFontTx/>
                <a:buChar char="-"/>
              </a:pPr>
              <a:r>
                <a:rPr lang="es-MX" sz="1400" b="0" i="0" strike="noStrike" cap="none" spc="0" baseline="0" dirty="0">
                  <a:solidFill>
                    <a:srgbClr val="0033A0"/>
                  </a:solidFill>
                  <a:effectLst/>
                  <a:latin typeface="Arial"/>
                  <a:ea typeface="Arial"/>
                  <a:cs typeface="Arial"/>
                </a:rPr>
                <a:t>una atmósfera tóxica o asfixiante</a:t>
              </a:r>
            </a:p>
            <a:p>
              <a:pPr marL="520700" lvl="1" indent="-285750">
                <a:spcBef>
                  <a:spcPct val="0"/>
                </a:spcBef>
                <a:buFontTx/>
                <a:buChar char="-"/>
              </a:pPr>
              <a:r>
                <a:rPr lang="es-MX" sz="1400" b="0" i="0" strike="noStrike" cap="none" spc="0" baseline="0" dirty="0">
                  <a:solidFill>
                    <a:srgbClr val="0033A0"/>
                  </a:solidFill>
                  <a:effectLst/>
                  <a:latin typeface="Arial"/>
                  <a:ea typeface="Arial"/>
                  <a:cs typeface="Arial"/>
                </a:rPr>
                <a:t>u otros peligros tales como: la liberación de energía, la falta de oxígeno, la exposición a sustancias químicas peligrosas, cosas que pueden caer o aplastarle, o de las que pueda caer.</a:t>
              </a:r>
            </a:p>
          </p:txBody>
        </p:sp>
      </p:grpSp>
    </p:spTree>
    <p:extLst>
      <p:ext uri="{BB962C8B-B14F-4D97-AF65-F5344CB8AC3E}">
        <p14:creationId xmlns:p14="http://schemas.microsoft.com/office/powerpoint/2010/main" val="10181132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7.10.31"/>
  <p:tag name="AS_TITLE" val="Aspose.Slides for Java"/>
  <p:tag name="AS_VERSION" val="17.10"/>
</p:tagLst>
</file>

<file path=ppt/theme/theme1.xml><?xml version="1.0" encoding="utf-8"?>
<a:theme xmlns:a="http://schemas.openxmlformats.org/drawingml/2006/main" name="Cover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Mauser 0919">
      <a:dk1>
        <a:srgbClr val="000000"/>
      </a:dk1>
      <a:lt1>
        <a:srgbClr val="FFFFFF"/>
      </a:lt1>
      <a:dk2>
        <a:srgbClr val="0033A0"/>
      </a:dk2>
      <a:lt2>
        <a:srgbClr val="E7E6E6"/>
      </a:lt2>
      <a:accent1>
        <a:srgbClr val="00A9E0"/>
      </a:accent1>
      <a:accent2>
        <a:srgbClr val="035F1D"/>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Utility Slides">
  <a:themeElements>
    <a:clrScheme name="Mauser">
      <a:dk1>
        <a:srgbClr val="000000"/>
      </a:dk1>
      <a:lt1>
        <a:srgbClr val="FFFFFF"/>
      </a:lt1>
      <a:dk2>
        <a:srgbClr val="0033A0"/>
      </a:dk2>
      <a:lt2>
        <a:srgbClr val="CED2D3"/>
      </a:lt2>
      <a:accent1>
        <a:srgbClr val="00A9C4"/>
      </a:accent1>
      <a:accent2>
        <a:srgbClr val="035F30"/>
      </a:accent2>
      <a:accent3>
        <a:srgbClr val="83BD00"/>
      </a:accent3>
      <a:accent4>
        <a:srgbClr val="971C51"/>
      </a:accent4>
      <a:accent5>
        <a:srgbClr val="24205D"/>
      </a:accent5>
      <a:accent6>
        <a:srgbClr val="F1AF1D"/>
      </a:accent6>
      <a:hlink>
        <a:srgbClr val="0033A0"/>
      </a:hlink>
      <a:folHlink>
        <a:srgbClr val="00A9E0"/>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auserPackagingSolutions_201903">
  <a:themeElements>
    <a:clrScheme name="201901_MPS">
      <a:dk1>
        <a:srgbClr val="0033A0"/>
      </a:dk1>
      <a:lt1>
        <a:srgbClr val="FFFFFF"/>
      </a:lt1>
      <a:dk2>
        <a:srgbClr val="5B6771"/>
      </a:dk2>
      <a:lt2>
        <a:srgbClr val="000000"/>
      </a:lt2>
      <a:accent1>
        <a:srgbClr val="0033A0"/>
      </a:accent1>
      <a:accent2>
        <a:srgbClr val="00A9E0"/>
      </a:accent2>
      <a:accent3>
        <a:srgbClr val="035F1D"/>
      </a:accent3>
      <a:accent4>
        <a:srgbClr val="84BD00"/>
      </a:accent4>
      <a:accent5>
        <a:srgbClr val="F1AF1D"/>
      </a:accent5>
      <a:accent6>
        <a:srgbClr val="971C52"/>
      </a:accent6>
      <a:hlink>
        <a:srgbClr val="0033A0"/>
      </a:hlink>
      <a:folHlink>
        <a:srgbClr val="A0A7AC"/>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spPr>
      <a:bodyPr rtlCol="0" anchor="ctr"/>
      <a:lstStyle>
        <a:defPPr algn="ctr">
          <a:spcBef>
            <a:spcPts val="300"/>
          </a:spcBef>
          <a:spcAft>
            <a:spcPts val="200"/>
          </a:spcAft>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30400" indent="-230400" algn="l">
          <a:spcBef>
            <a:spcPts val="900"/>
          </a:spcBef>
          <a:buClr>
            <a:schemeClr val="tx1"/>
          </a:buClr>
          <a:buFont typeface="Lucida Grande" panose="020B0600040502020204" pitchFamily="34" charset="0"/>
          <a:buChar char="▸"/>
          <a:defRPr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IOGP PP template Nov 14">
  <a:themeElements>
    <a:clrScheme name="Custom 6">
      <a:dk1>
        <a:srgbClr val="53565A"/>
      </a:dk1>
      <a:lt1>
        <a:srgbClr val="FFFFFF"/>
      </a:lt1>
      <a:dk2>
        <a:srgbClr val="000000"/>
      </a:dk2>
      <a:lt2>
        <a:srgbClr val="FFFFFF"/>
      </a:lt2>
      <a:accent1>
        <a:srgbClr val="EF9600"/>
      </a:accent1>
      <a:accent2>
        <a:srgbClr val="833177"/>
      </a:accent2>
      <a:accent3>
        <a:srgbClr val="385E9D"/>
      </a:accent3>
      <a:accent4>
        <a:srgbClr val="453536"/>
      </a:accent4>
      <a:accent5>
        <a:srgbClr val="802F2D"/>
      </a:accent5>
      <a:accent6>
        <a:srgbClr val="523178"/>
      </a:accent6>
      <a:hlink>
        <a:srgbClr val="FFFFFF"/>
      </a:hlink>
      <a:folHlink>
        <a:srgbClr val="FFFFFF"/>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alpha val="80000"/>
          </a:schemeClr>
        </a:solidFill>
        <a:ln>
          <a:noFill/>
        </a:ln>
      </a:spPr>
      <a:bodyPr vert="horz" wrap="square" lIns="91440" tIns="45720" rIns="91440" bIns="45720" numCol="1" anchor="t" anchorCtr="0" compatLnSpc="1">
        <a:prstTxWarp prst="textNoShape">
          <a:avLst/>
        </a:prstTxWarp>
      </a:bodyPr>
      <a:lstStyle>
        <a:defPPr>
          <a:defRPr dirty="0" smtClean="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 Presentation" id="{92C8CAB5-BBAC-490F-A7DD-BCCC11455124}" vid="{2009AC1E-FAEE-4F88-A894-7D9F36599DB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2428</Words>
  <Application>Microsoft Office PowerPoint</Application>
  <PresentationFormat>On-screen Show (4:3)</PresentationFormat>
  <Paragraphs>222</Paragraphs>
  <Slides>25</Slides>
  <Notes>15</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25</vt:i4>
      </vt:variant>
    </vt:vector>
  </HeadingPairs>
  <TitlesOfParts>
    <vt:vector size="40" baseType="lpstr">
      <vt:lpstr>DIN OT</vt:lpstr>
      <vt:lpstr>DIN OT Medium</vt:lpstr>
      <vt:lpstr>Lucida Grande</vt:lpstr>
      <vt:lpstr>MS Gothic</vt:lpstr>
      <vt:lpstr>System Font Regular</vt:lpstr>
      <vt:lpstr>Arial</vt:lpstr>
      <vt:lpstr>Calibri</vt:lpstr>
      <vt:lpstr>Courier</vt:lpstr>
      <vt:lpstr>Wingdings</vt:lpstr>
      <vt:lpstr>Cover Slides</vt:lpstr>
      <vt:lpstr>Divider Slides</vt:lpstr>
      <vt:lpstr>Content Slides</vt:lpstr>
      <vt:lpstr>Utility Slides</vt:lpstr>
      <vt:lpstr>MauserPackagingSolutions_201903</vt:lpstr>
      <vt:lpstr>2_IOGP PP template Nov 14</vt:lpstr>
      <vt:lpstr>SEGURIDAD 2020  REGLAS PARA SALVAR VIDAS </vt:lpstr>
      <vt:lpstr>PowerPoint Presentation</vt:lpstr>
      <vt:lpstr>DEFINICIÓN DE REGLAS PARA SALVAR VIDAS</vt:lpstr>
      <vt:lpstr>DEFINICIÓN DE REGLAS PARA SALVAR VIDAS </vt:lpstr>
      <vt:lpstr>DEFINICIÓN DE REGLAS PARA SALVAR VIDAS</vt:lpstr>
      <vt:lpstr>CONTROLES DE SEGURIDAD</vt:lpstr>
      <vt:lpstr>CONTROLES DE SEGURIDAD No retire ni desactive los controles de seguridad </vt:lpstr>
      <vt:lpstr>ESPACIOS CONFINADOS</vt:lpstr>
      <vt:lpstr>ESPACIOS CONFINADOS No entre en un espacio confinado sin la formación adecuada y procedimientos. </vt:lpstr>
      <vt:lpstr>CONDUCCIÓN SEGURA</vt:lpstr>
      <vt:lpstr>CONDUCCIÓN SEGURA Siga las normas de conducción segura para  mantenerse seguro.</vt:lpstr>
      <vt:lpstr>AISLAMIENTO DE ENERGÍA</vt:lpstr>
      <vt:lpstr>AISLAMIENTO DE ENERGÍA Verifique el aislamiento y cero energía antes de  comenzar el trabajo. </vt:lpstr>
      <vt:lpstr>TRABAJO EN CALIENTE</vt:lpstr>
      <vt:lpstr>TRABAJO CALIENTE Control de sustancias inflamables y fuentes de ignición  </vt:lpstr>
      <vt:lpstr>LÍNEA DE FUEGO </vt:lpstr>
      <vt:lpstr>LÍNEA DE FUEGO</vt:lpstr>
      <vt:lpstr>MATERIALES PELIGROSOS </vt:lpstr>
      <vt:lpstr>MATERIALES PELIGROSOS </vt:lpstr>
      <vt:lpstr>PROTECCIÓN CONTRA CAÍDAS</vt:lpstr>
      <vt:lpstr>PROTECCIÓN CONTRA CAÍDAS Protéjase contra una caída cuando trabaje en altura</vt:lpstr>
      <vt:lpstr>ALTO</vt:lpstr>
      <vt:lpstr>ALTO</vt:lpstr>
      <vt:lpstr>Las reglas para salvar vidas  deben ser parte de las operaciones diarias.  </vt:lpstr>
      <vt:lpstr>Cuando se siguen las reglas para salvar vidas, todos regresamos a casa, a nuestra familia y amigos de forma segura.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CONCEPT #2</dc:title>
  <dc:creator>Ryan Hock</dc:creator>
  <cp:lastModifiedBy>Zachary Pehel</cp:lastModifiedBy>
  <cp:revision>83</cp:revision>
  <cp:lastPrinted>2019-10-28T20:44:25Z</cp:lastPrinted>
  <dcterms:created xsi:type="dcterms:W3CDTF">2019-08-21T21:13:46Z</dcterms:created>
  <dcterms:modified xsi:type="dcterms:W3CDTF">2019-11-13T21:12:45Z</dcterms:modified>
</cp:coreProperties>
</file>