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5" r:id="rId2"/>
    <p:sldMasterId id="2147483675" r:id="rId3"/>
    <p:sldMasterId id="2147483672" r:id="rId4"/>
    <p:sldMasterId id="2147483729" r:id="rId5"/>
    <p:sldMasterId id="2147483760" r:id="rId6"/>
  </p:sldMasterIdLst>
  <p:notesMasterIdLst>
    <p:notesMasterId r:id="rId32"/>
  </p:notesMasterIdLst>
  <p:handoutMasterIdLst>
    <p:handoutMasterId r:id="rId33"/>
  </p:handoutMasterIdLst>
  <p:sldIdLst>
    <p:sldId id="306" r:id="rId7"/>
    <p:sldId id="307" r:id="rId8"/>
    <p:sldId id="289" r:id="rId9"/>
    <p:sldId id="304" r:id="rId10"/>
    <p:sldId id="326" r:id="rId11"/>
    <p:sldId id="296" r:id="rId12"/>
    <p:sldId id="305" r:id="rId13"/>
    <p:sldId id="311" r:id="rId14"/>
    <p:sldId id="312" r:id="rId15"/>
    <p:sldId id="313" r:id="rId16"/>
    <p:sldId id="314" r:id="rId17"/>
    <p:sldId id="315" r:id="rId18"/>
    <p:sldId id="316" r:id="rId19"/>
    <p:sldId id="317" r:id="rId20"/>
    <p:sldId id="321" r:id="rId21"/>
    <p:sldId id="319" r:id="rId22"/>
    <p:sldId id="320" r:id="rId23"/>
    <p:sldId id="322" r:id="rId24"/>
    <p:sldId id="323" r:id="rId25"/>
    <p:sldId id="327" r:id="rId26"/>
    <p:sldId id="325" r:id="rId27"/>
    <p:sldId id="329" r:id="rId28"/>
    <p:sldId id="330" r:id="rId29"/>
    <p:sldId id="331" r:id="rId30"/>
    <p:sldId id="332" r:id="rId31"/>
  </p:sldIdLst>
  <p:sldSz cx="9144000" cy="6858000" type="screen4x3"/>
  <p:notesSz cx="7010400" cy="92964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Coulombe" initials="DC" lastIdx="3" clrIdx="0">
    <p:extLst>
      <p:ext uri="{19B8F6BF-5375-455C-9EA6-DF929625EA0E}">
        <p15:presenceInfo xmlns:p15="http://schemas.microsoft.com/office/powerpoint/2012/main" userId="b8752a0b263661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5B6771"/>
    <a:srgbClr val="035F1D"/>
    <a:srgbClr val="00A9E0"/>
    <a:srgbClr val="84BD00"/>
    <a:srgbClr val="CFD3D5"/>
    <a:srgbClr val="A0A7AC"/>
    <a:srgbClr val="CED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74"/>
    <p:restoredTop sz="69247" autoAdjust="0"/>
  </p:normalViewPr>
  <p:slideViewPr>
    <p:cSldViewPr snapToGrid="0" snapToObjects="1">
      <p:cViewPr varScale="1">
        <p:scale>
          <a:sx n="77" d="100"/>
          <a:sy n="77" d="100"/>
        </p:scale>
        <p:origin x="230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7" d="100"/>
          <a:sy n="147" d="100"/>
        </p:scale>
        <p:origin x="168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EBBFE8B-DD7D-FF4D-B4C9-239AD7DA04C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xmlns="" id="{8B50B192-5540-414C-9323-D22B4766280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135E3FB-6C1C-3F4E-8C84-71AE5AF12FFE}" type="datetimeFigureOut">
              <a:rPr lang="en-US" smtClean="0"/>
              <a:t>11/14/2019</a:t>
            </a:fld>
            <a:endParaRPr lang="en-US"/>
          </a:p>
        </p:txBody>
      </p:sp>
      <p:sp>
        <p:nvSpPr>
          <p:cNvPr id="4" name="Footer Placeholder 3">
            <a:extLst>
              <a:ext uri="{FF2B5EF4-FFF2-40B4-BE49-F238E27FC236}">
                <a16:creationId xmlns:a16="http://schemas.microsoft.com/office/drawing/2014/main" xmlns="" id="{C1F30A72-9CEF-A044-995A-74871B26017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F8283A62-F0D7-214C-ABC0-6E65A397A1B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7F5A9B9-5F27-1A42-B486-75507D599490}" type="slidenum">
              <a:rPr lang="en-US" smtClean="0"/>
              <a:t>‹#›</a:t>
            </a:fld>
            <a:endParaRPr lang="en-US"/>
          </a:p>
        </p:txBody>
      </p:sp>
    </p:spTree>
    <p:extLst>
      <p:ext uri="{BB962C8B-B14F-4D97-AF65-F5344CB8AC3E}">
        <p14:creationId xmlns:p14="http://schemas.microsoft.com/office/powerpoint/2010/main" val="1357341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53C1F7-05FC-4C47-ADE5-2208DE54D66A}" type="datetimeFigureOut">
              <a:rPr lang="en-US" smtClean="0"/>
              <a:t>11/14/2019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68D1C1-9465-5A44-9AC6-6AEE98ABD0C6}" type="slidenum">
              <a:rPr lang="en-US" smtClean="0"/>
              <a:t>‹#›</a:t>
            </a:fld>
            <a:endParaRPr lang="en-US"/>
          </a:p>
        </p:txBody>
      </p:sp>
    </p:spTree>
    <p:extLst>
      <p:ext uri="{BB962C8B-B14F-4D97-AF65-F5344CB8AC3E}">
        <p14:creationId xmlns:p14="http://schemas.microsoft.com/office/powerpoint/2010/main" val="50418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ct val="0"/>
              </a:spcBef>
              <a:spcAft>
                <a:spcPct val="0"/>
              </a:spcAft>
              <a:buClrTx/>
              <a:buSzTx/>
              <a:buFontTx/>
              <a:buNone/>
              <a:defRPr/>
            </a:pPr>
            <a:r>
              <a:rPr lang="en-US"/>
              <a:t>At</a:t>
            </a:r>
            <a:r>
              <a:rPr lang="en-US" baseline="0"/>
              <a:t> Mauser Packaging Solutions we’re </a:t>
            </a:r>
            <a:r>
              <a:rPr lang="en-US" b="1" baseline="0"/>
              <a:t>redefining safety </a:t>
            </a:r>
            <a:r>
              <a:rPr lang="en-US" baseline="0"/>
              <a:t>by sustaining and growing our workforce by focusing on safety, every day. </a:t>
            </a:r>
            <a:r>
              <a:rPr lang="en-US"/>
              <a:t>Each and every meeting at</a:t>
            </a:r>
            <a:r>
              <a:rPr lang="en-US" baseline="0"/>
              <a:t> Mauser Packaging Solutions sho</a:t>
            </a:r>
            <a:r>
              <a:rPr lang="en-US"/>
              <a:t>uld start with a focus</a:t>
            </a:r>
            <a:r>
              <a:rPr lang="en-US" baseline="0"/>
              <a:t> on </a:t>
            </a:r>
            <a:r>
              <a:rPr lang="en-US" b="1" baseline="0"/>
              <a:t>redefining safety </a:t>
            </a:r>
            <a:r>
              <a:rPr lang="en-US" b="0" baseline="0"/>
              <a:t>(a safety share)</a:t>
            </a:r>
            <a:r>
              <a:rPr lang="en-US" b="1" baseline="0"/>
              <a:t>. </a:t>
            </a:r>
          </a:p>
          <a:p>
            <a:pPr marL="0" marR="0" lvl="0" indent="0" algn="l" defTabSz="931774" rtl="0" eaLnBrk="1" fontAlgn="auto" latinLnBrk="0" hangingPunct="1">
              <a:lnSpc>
                <a:spcPct val="100000"/>
              </a:lnSpc>
              <a:spcBef>
                <a:spcPct val="0"/>
              </a:spcBef>
              <a:spcAft>
                <a:spcPct val="0"/>
              </a:spcAft>
              <a:buClrTx/>
              <a:buSzTx/>
              <a:buFontTx/>
              <a:buNone/>
              <a:defRPr/>
            </a:pPr>
            <a:endParaRPr lang="en-US" b="1" baseline="0"/>
          </a:p>
          <a:p>
            <a:pPr marL="0" marR="0" lvl="0" indent="0" algn="l" defTabSz="931774" rtl="0" eaLnBrk="1" fontAlgn="auto" latinLnBrk="0" hangingPunct="1">
              <a:lnSpc>
                <a:spcPct val="100000"/>
              </a:lnSpc>
              <a:spcBef>
                <a:spcPct val="0"/>
              </a:spcBef>
              <a:spcAft>
                <a:spcPct val="0"/>
              </a:spcAft>
              <a:buClrTx/>
              <a:buSzTx/>
              <a:buFontTx/>
              <a:buNone/>
              <a:defRPr/>
            </a:pPr>
            <a:r>
              <a:rPr lang="en-US" baseline="0"/>
              <a:t>Safety is all about people. </a:t>
            </a:r>
            <a:r>
              <a:rPr lang="en-US" sz="1200" kern="1200">
                <a:solidFill>
                  <a:schemeClr val="tx1"/>
                </a:solidFill>
                <a:effectLst/>
                <a:latin typeface="+mn-lt"/>
                <a:ea typeface="+mn-ea"/>
                <a:cs typeface="+mn-cs"/>
              </a:rPr>
              <a:t>At Mauser Packaging Solutions, you—our dedicated workers—are our biggest asset, and it is our responsibility to ensure that you go home to your family and loved ones safe and healthy every day.</a:t>
            </a:r>
            <a:r>
              <a:rPr lang="en-US" baseline="0"/>
              <a:t> By focusing on </a:t>
            </a:r>
            <a:r>
              <a:rPr lang="en-US" b="1" baseline="0"/>
              <a:t>sustainability</a:t>
            </a:r>
            <a:r>
              <a:rPr lang="en-US" baseline="0"/>
              <a:t> through safety, we feel confident, equipped to excel, and are able to support our families. </a:t>
            </a:r>
          </a:p>
          <a:p>
            <a:pPr marL="0" marR="0" lvl="0" indent="0" algn="l" defTabSz="931774" rtl="0" eaLnBrk="1" fontAlgn="auto" latinLnBrk="0" hangingPunct="1">
              <a:lnSpc>
                <a:spcPct val="100000"/>
              </a:lnSpc>
              <a:spcBef>
                <a:spcPct val="0"/>
              </a:spcBef>
              <a:spcAft>
                <a:spcPct val="0"/>
              </a:spcAft>
              <a:buClrTx/>
              <a:buSzTx/>
              <a:buFontTx/>
              <a:buNone/>
              <a:defRPr/>
            </a:pPr>
            <a:endParaRPr lang="en-US" baseline="0"/>
          </a:p>
          <a:p>
            <a:pPr marL="0" marR="0" lvl="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Focusing on safety is critical for our company, for you, for each other. </a:t>
            </a:r>
            <a:endParaRPr lang="en-US"/>
          </a:p>
          <a:p>
            <a:endParaRPr lang="en-US" baseline="0"/>
          </a:p>
          <a:p>
            <a:r>
              <a:rPr lang="en-US" i="1" baseline="0"/>
              <a:t>(Take 2-3 minutes to conduct a safety briefing or safety share.)</a:t>
            </a:r>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2</a:t>
            </a:fld>
            <a:endParaRPr lang="en-US"/>
          </a:p>
        </p:txBody>
      </p:sp>
    </p:spTree>
    <p:extLst>
      <p:ext uri="{BB962C8B-B14F-4D97-AF65-F5344CB8AC3E}">
        <p14:creationId xmlns:p14="http://schemas.microsoft.com/office/powerpoint/2010/main" val="3117755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14</a:t>
            </a:fld>
            <a:endParaRPr lang="en-US"/>
          </a:p>
        </p:txBody>
      </p:sp>
    </p:spTree>
    <p:extLst>
      <p:ext uri="{BB962C8B-B14F-4D97-AF65-F5344CB8AC3E}">
        <p14:creationId xmlns:p14="http://schemas.microsoft.com/office/powerpoint/2010/main" val="407073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15</a:t>
            </a:fld>
            <a:endParaRPr lang="en-US"/>
          </a:p>
        </p:txBody>
      </p:sp>
    </p:spTree>
    <p:extLst>
      <p:ext uri="{BB962C8B-B14F-4D97-AF65-F5344CB8AC3E}">
        <p14:creationId xmlns:p14="http://schemas.microsoft.com/office/powerpoint/2010/main" val="133107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17</a:t>
            </a:fld>
            <a:endParaRPr lang="en-US"/>
          </a:p>
        </p:txBody>
      </p:sp>
    </p:spTree>
    <p:extLst>
      <p:ext uri="{BB962C8B-B14F-4D97-AF65-F5344CB8AC3E}">
        <p14:creationId xmlns:p14="http://schemas.microsoft.com/office/powerpoint/2010/main" val="2409187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20</a:t>
            </a:fld>
            <a:endParaRPr lang="en-US"/>
          </a:p>
        </p:txBody>
      </p:sp>
    </p:spTree>
    <p:extLst>
      <p:ext uri="{BB962C8B-B14F-4D97-AF65-F5344CB8AC3E}">
        <p14:creationId xmlns:p14="http://schemas.microsoft.com/office/powerpoint/2010/main" val="112336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21</a:t>
            </a:fld>
            <a:endParaRPr lang="en-US"/>
          </a:p>
        </p:txBody>
      </p:sp>
    </p:spTree>
    <p:extLst>
      <p:ext uri="{BB962C8B-B14F-4D97-AF65-F5344CB8AC3E}">
        <p14:creationId xmlns:p14="http://schemas.microsoft.com/office/powerpoint/2010/main" val="3834386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52">
              <a:defRPr/>
            </a:pPr>
            <a:endParaRPr lang="en-GB" sz="1200"/>
          </a:p>
          <a:p>
            <a:pPr defTabSz="918652">
              <a:defRPr/>
            </a:pPr>
            <a:r>
              <a:rPr lang="en-GB" sz="1200"/>
              <a:t>Everyone has the authority and is encouraged to stop work and intervene if they observe potential or actual non-compliance to the Life Saving Rules, or any other unsafe activity. Proactive intervention may be the last opportunity to prevent injury or fatality.</a:t>
            </a:r>
          </a:p>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22</a:t>
            </a:fld>
            <a:endParaRPr lang="en-US"/>
          </a:p>
        </p:txBody>
      </p:sp>
    </p:spTree>
    <p:extLst>
      <p:ext uri="{BB962C8B-B14F-4D97-AF65-F5344CB8AC3E}">
        <p14:creationId xmlns:p14="http://schemas.microsoft.com/office/powerpoint/2010/main" val="106950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life saving rules? </a:t>
            </a:r>
          </a:p>
          <a:p>
            <a:r>
              <a:rPr lang="en-US"/>
              <a:t>Why do we have them? </a:t>
            </a:r>
          </a:p>
          <a:p>
            <a:r>
              <a:rPr lang="en-US"/>
              <a:t>Who’s responsibility are they? </a:t>
            </a:r>
          </a:p>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3</a:t>
            </a:fld>
            <a:endParaRPr lang="en-US"/>
          </a:p>
        </p:txBody>
      </p:sp>
    </p:spTree>
    <p:extLst>
      <p:ext uri="{BB962C8B-B14F-4D97-AF65-F5344CB8AC3E}">
        <p14:creationId xmlns:p14="http://schemas.microsoft.com/office/powerpoint/2010/main" val="248367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Safety 2020 –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In North America, we are introducing Life Saving Rules, which are eight guiding safety principles. Facilities in North America will learn about Life Saving Rules throughout 2020. </a:t>
            </a:r>
          </a:p>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4</a:t>
            </a:fld>
            <a:endParaRPr lang="en-US"/>
          </a:p>
        </p:txBody>
      </p:sp>
    </p:spTree>
    <p:extLst>
      <p:ext uri="{BB962C8B-B14F-4D97-AF65-F5344CB8AC3E}">
        <p14:creationId xmlns:p14="http://schemas.microsoft.com/office/powerpoint/2010/main" val="330071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aseline="0"/>
              <a:t>Safety break topics to be distributed quarterly to further educate employees on our LSRs</a:t>
            </a:r>
            <a:endParaRPr lang="en-US"/>
          </a:p>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5</a:t>
            </a:fld>
            <a:endParaRPr lang="en-US"/>
          </a:p>
        </p:txBody>
      </p:sp>
    </p:spTree>
    <p:extLst>
      <p:ext uri="{BB962C8B-B14F-4D97-AF65-F5344CB8AC3E}">
        <p14:creationId xmlns:p14="http://schemas.microsoft.com/office/powerpoint/2010/main" val="138471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6</a:t>
            </a:fld>
            <a:endParaRPr lang="en-US"/>
          </a:p>
        </p:txBody>
      </p:sp>
    </p:spTree>
    <p:extLst>
      <p:ext uri="{BB962C8B-B14F-4D97-AF65-F5344CB8AC3E}">
        <p14:creationId xmlns:p14="http://schemas.microsoft.com/office/powerpoint/2010/main" val="289377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9</a:t>
            </a:fld>
            <a:endParaRPr lang="en-US"/>
          </a:p>
        </p:txBody>
      </p:sp>
    </p:spTree>
    <p:extLst>
      <p:ext uri="{BB962C8B-B14F-4D97-AF65-F5344CB8AC3E}">
        <p14:creationId xmlns:p14="http://schemas.microsoft.com/office/powerpoint/2010/main" val="3321322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10</a:t>
            </a:fld>
            <a:endParaRPr lang="en-US"/>
          </a:p>
        </p:txBody>
      </p:sp>
    </p:spTree>
    <p:extLst>
      <p:ext uri="{BB962C8B-B14F-4D97-AF65-F5344CB8AC3E}">
        <p14:creationId xmlns:p14="http://schemas.microsoft.com/office/powerpoint/2010/main" val="24763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11</a:t>
            </a:fld>
            <a:endParaRPr lang="en-US"/>
          </a:p>
        </p:txBody>
      </p:sp>
    </p:spTree>
    <p:extLst>
      <p:ext uri="{BB962C8B-B14F-4D97-AF65-F5344CB8AC3E}">
        <p14:creationId xmlns:p14="http://schemas.microsoft.com/office/powerpoint/2010/main" val="564144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13</a:t>
            </a:fld>
            <a:endParaRPr lang="en-US"/>
          </a:p>
        </p:txBody>
      </p:sp>
    </p:spTree>
    <p:extLst>
      <p:ext uri="{BB962C8B-B14F-4D97-AF65-F5344CB8AC3E}">
        <p14:creationId xmlns:p14="http://schemas.microsoft.com/office/powerpoint/2010/main" val="1976041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2: No Phot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2421" y="5908137"/>
            <a:ext cx="1695654" cy="736886"/>
          </a:xfrm>
          <a:prstGeom prst="rect">
            <a:avLst/>
          </a:prstGeom>
        </p:spPr>
      </p:pic>
      <p:sp>
        <p:nvSpPr>
          <p:cNvPr id="3" name="Rectangle 2">
            <a:extLst>
              <a:ext uri="{FF2B5EF4-FFF2-40B4-BE49-F238E27FC236}">
                <a16:creationId xmlns:a16="http://schemas.microsoft.com/office/drawing/2014/main" xmlns="" id="{00665565-E249-9748-BA35-EED4D23EC829}"/>
              </a:ext>
            </a:extLst>
          </p:cNvPr>
          <p:cNvSpPr/>
          <p:nvPr userDrawn="1"/>
        </p:nvSpPr>
        <p:spPr>
          <a:xfrm>
            <a:off x="0" y="1"/>
            <a:ext cx="9144000" cy="3262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F21CBD13-8B71-444C-9726-EC4027F10AA5}"/>
              </a:ext>
            </a:extLst>
          </p:cNvPr>
          <p:cNvGrpSpPr/>
          <p:nvPr userDrawn="1"/>
        </p:nvGrpSpPr>
        <p:grpSpPr>
          <a:xfrm>
            <a:off x="5637653" y="-1756"/>
            <a:ext cx="3506345" cy="3257591"/>
            <a:chOff x="4414076" y="1468454"/>
            <a:chExt cx="1476336" cy="1371599"/>
          </a:xfrm>
          <a:solidFill>
            <a:schemeClr val="accent1">
              <a:alpha val="50000"/>
            </a:schemeClr>
          </a:solidFill>
        </p:grpSpPr>
        <p:sp>
          <p:nvSpPr>
            <p:cNvPr id="5" name="Right Triangle 4">
              <a:extLst>
                <a:ext uri="{FF2B5EF4-FFF2-40B4-BE49-F238E27FC236}">
                  <a16:creationId xmlns:a16="http://schemas.microsoft.com/office/drawing/2014/main" xmlns="" id="{8F9FE95C-8FE2-4B4F-8143-5792482DCE5C}"/>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60BD6A82-6FC1-9349-87C2-F007E8EFFB51}"/>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15">
            <a:extLst>
              <a:ext uri="{FF2B5EF4-FFF2-40B4-BE49-F238E27FC236}">
                <a16:creationId xmlns:a16="http://schemas.microsoft.com/office/drawing/2014/main" xmlns="" id="{6EB99469-E0F5-D249-B3F0-817BA2B51C5F}"/>
              </a:ext>
            </a:extLst>
          </p:cNvPr>
          <p:cNvSpPr>
            <a:spLocks noGrp="1"/>
          </p:cNvSpPr>
          <p:nvPr>
            <p:ph type="body" sz="quarter" idx="15" hasCustomPrompt="1"/>
          </p:nvPr>
        </p:nvSpPr>
        <p:spPr>
          <a:xfrm>
            <a:off x="2811382" y="3578633"/>
            <a:ext cx="2971800" cy="283464"/>
          </a:xfrm>
          <a:prstGeom prst="rect">
            <a:avLst/>
          </a:prstGeom>
        </p:spPr>
        <p:txBody>
          <a:bodyPr vert="horz" lIns="0" tIns="0" rIns="0" bIns="0" anchor="ctr"/>
          <a:lstStyle>
            <a:lvl1pPr marL="0" indent="0">
              <a:lnSpc>
                <a:spcPct val="100000"/>
              </a:lnSpc>
              <a:spcBef>
                <a:spcPct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Presenter Name</a:t>
            </a:r>
          </a:p>
        </p:txBody>
      </p:sp>
      <p:sp>
        <p:nvSpPr>
          <p:cNvPr id="9" name="Text Placeholder 15">
            <a:extLst>
              <a:ext uri="{FF2B5EF4-FFF2-40B4-BE49-F238E27FC236}">
                <a16:creationId xmlns:a16="http://schemas.microsoft.com/office/drawing/2014/main" xmlns="" id="{F5BB3D51-4985-E641-9A05-308AD44D3B82}"/>
              </a:ext>
            </a:extLst>
          </p:cNvPr>
          <p:cNvSpPr>
            <a:spLocks noGrp="1"/>
          </p:cNvSpPr>
          <p:nvPr>
            <p:ph type="body" sz="quarter" idx="16" hasCustomPrompt="1"/>
          </p:nvPr>
        </p:nvSpPr>
        <p:spPr>
          <a:xfrm>
            <a:off x="2811382" y="3931356"/>
            <a:ext cx="2971800" cy="283464"/>
          </a:xfrm>
          <a:prstGeom prst="rect">
            <a:avLst/>
          </a:prstGeom>
        </p:spPr>
        <p:txBody>
          <a:bodyPr vert="horz" lIns="0" tIns="0" rIns="0" bIns="0" anchor="ctr"/>
          <a:lstStyle>
            <a:lvl1pPr marL="0" indent="0">
              <a:lnSpc>
                <a:spcPts val="1000"/>
              </a:lnSpc>
              <a:spcBef>
                <a:spcPct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Date</a:t>
            </a:r>
          </a:p>
        </p:txBody>
      </p:sp>
      <p:pic>
        <p:nvPicPr>
          <p:cNvPr id="10" name="Picture 9">
            <a:extLst>
              <a:ext uri="{FF2B5EF4-FFF2-40B4-BE49-F238E27FC236}">
                <a16:creationId xmlns:a16="http://schemas.microsoft.com/office/drawing/2014/main" xmlns="" id="{1EE0635E-8832-2648-9613-5B15C153451F}"/>
              </a:ext>
            </a:extLst>
          </p:cNvPr>
          <p:cNvPicPr>
            <a:picLocks noChangeAspect="1"/>
          </p:cNvPicPr>
          <p:nvPr userDrawn="1"/>
        </p:nvPicPr>
        <p:blipFill>
          <a:blip r:embed="rId3"/>
          <a:stretch>
            <a:fillRect/>
          </a:stretch>
        </p:blipFill>
        <p:spPr>
          <a:xfrm>
            <a:off x="2628502" y="3632349"/>
            <a:ext cx="80015" cy="176033"/>
          </a:xfrm>
          <a:prstGeom prst="rect">
            <a:avLst/>
          </a:prstGeom>
        </p:spPr>
      </p:pic>
      <p:sp>
        <p:nvSpPr>
          <p:cNvPr id="11" name="Right Triangle 10">
            <a:extLst>
              <a:ext uri="{FF2B5EF4-FFF2-40B4-BE49-F238E27FC236}">
                <a16:creationId xmlns:a16="http://schemas.microsoft.com/office/drawing/2014/main" xmlns="" id="{B25E9B06-69A9-EA47-93D0-2761261D7C73}"/>
              </a:ext>
            </a:extLst>
          </p:cNvPr>
          <p:cNvSpPr/>
          <p:nvPr userDrawn="1"/>
        </p:nvSpPr>
        <p:spPr>
          <a:xfrm rot="16200000">
            <a:off x="7322075" y="1440669"/>
            <a:ext cx="1821924" cy="182192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xmlns="" id="{9926F481-13F8-0E49-9D82-363FA61E5862}"/>
              </a:ext>
            </a:extLst>
          </p:cNvPr>
          <p:cNvSpPr>
            <a:spLocks noGrp="1"/>
          </p:cNvSpPr>
          <p:nvPr>
            <p:ph type="title" hasCustomPrompt="1"/>
          </p:nvPr>
        </p:nvSpPr>
        <p:spPr>
          <a:xfrm>
            <a:off x="2628502" y="1330691"/>
            <a:ext cx="6058297"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pic>
        <p:nvPicPr>
          <p:cNvPr id="13" name="Picture 12">
            <a:extLst>
              <a:ext uri="{FF2B5EF4-FFF2-40B4-BE49-F238E27FC236}">
                <a16:creationId xmlns:a16="http://schemas.microsoft.com/office/drawing/2014/main" xmlns="" id="{3A3EB890-7D6F-A948-A322-725FA4F54EFC}"/>
              </a:ext>
            </a:extLst>
          </p:cNvPr>
          <p:cNvPicPr/>
          <p:nvPr userDrawn="1"/>
        </p:nvPicPr>
        <p:blipFill>
          <a:blip r:embed="rId4"/>
          <a:stretch>
            <a:fillRect/>
          </a:stretch>
        </p:blipFill>
        <p:spPr>
          <a:xfrm>
            <a:off x="0" y="997572"/>
            <a:ext cx="2258568" cy="4516525"/>
          </a:xfrm>
          <a:prstGeom prst="rect">
            <a:avLst/>
          </a:prstGeom>
        </p:spPr>
      </p:pic>
    </p:spTree>
    <p:extLst>
      <p:ext uri="{BB962C8B-B14F-4D97-AF65-F5344CB8AC3E}">
        <p14:creationId xmlns:p14="http://schemas.microsoft.com/office/powerpoint/2010/main" val="41164963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ver V2: No Phot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2421" y="5908137"/>
            <a:ext cx="1695654" cy="736886"/>
          </a:xfrm>
          <a:prstGeom prst="rect">
            <a:avLst/>
          </a:prstGeom>
        </p:spPr>
      </p:pic>
      <p:sp>
        <p:nvSpPr>
          <p:cNvPr id="3" name="Rectangle 2">
            <a:extLst>
              <a:ext uri="{FF2B5EF4-FFF2-40B4-BE49-F238E27FC236}">
                <a16:creationId xmlns:a16="http://schemas.microsoft.com/office/drawing/2014/main" xmlns="" id="{00665565-E249-9748-BA35-EED4D23EC829}"/>
              </a:ext>
            </a:extLst>
          </p:cNvPr>
          <p:cNvSpPr/>
          <p:nvPr userDrawn="1"/>
        </p:nvSpPr>
        <p:spPr>
          <a:xfrm>
            <a:off x="0" y="1"/>
            <a:ext cx="9144000" cy="3262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F21CBD13-8B71-444C-9726-EC4027F10AA5}"/>
              </a:ext>
            </a:extLst>
          </p:cNvPr>
          <p:cNvGrpSpPr/>
          <p:nvPr userDrawn="1"/>
        </p:nvGrpSpPr>
        <p:grpSpPr>
          <a:xfrm>
            <a:off x="5637653" y="-1756"/>
            <a:ext cx="3506345" cy="3257591"/>
            <a:chOff x="4414076" y="1468454"/>
            <a:chExt cx="1476336" cy="1371599"/>
          </a:xfrm>
          <a:solidFill>
            <a:schemeClr val="accent1">
              <a:alpha val="50000"/>
            </a:schemeClr>
          </a:solidFill>
        </p:grpSpPr>
        <p:sp>
          <p:nvSpPr>
            <p:cNvPr id="5" name="Right Triangle 4">
              <a:extLst>
                <a:ext uri="{FF2B5EF4-FFF2-40B4-BE49-F238E27FC236}">
                  <a16:creationId xmlns:a16="http://schemas.microsoft.com/office/drawing/2014/main" xmlns="" id="{8F9FE95C-8FE2-4B4F-8143-5792482DCE5C}"/>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60BD6A82-6FC1-9349-87C2-F007E8EFFB51}"/>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15">
            <a:extLst>
              <a:ext uri="{FF2B5EF4-FFF2-40B4-BE49-F238E27FC236}">
                <a16:creationId xmlns:a16="http://schemas.microsoft.com/office/drawing/2014/main" xmlns="" id="{6EB99469-E0F5-D249-B3F0-817BA2B51C5F}"/>
              </a:ext>
            </a:extLst>
          </p:cNvPr>
          <p:cNvSpPr>
            <a:spLocks noGrp="1"/>
          </p:cNvSpPr>
          <p:nvPr>
            <p:ph type="body" sz="quarter" idx="15" hasCustomPrompt="1"/>
          </p:nvPr>
        </p:nvSpPr>
        <p:spPr>
          <a:xfrm>
            <a:off x="2811382" y="3578633"/>
            <a:ext cx="2971800" cy="283464"/>
          </a:xfrm>
          <a:prstGeom prst="rect">
            <a:avLst/>
          </a:prstGeom>
        </p:spPr>
        <p:txBody>
          <a:bodyPr vert="horz" lIns="0" tIns="0" rIns="0" bIns="0" anchor="ctr"/>
          <a:lstStyle>
            <a:lvl1pPr marL="0" indent="0">
              <a:lnSpc>
                <a:spcPct val="100000"/>
              </a:lnSpc>
              <a:spcBef>
                <a:spcPct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Presenter Name</a:t>
            </a:r>
          </a:p>
        </p:txBody>
      </p:sp>
      <p:sp>
        <p:nvSpPr>
          <p:cNvPr id="9" name="Text Placeholder 15">
            <a:extLst>
              <a:ext uri="{FF2B5EF4-FFF2-40B4-BE49-F238E27FC236}">
                <a16:creationId xmlns:a16="http://schemas.microsoft.com/office/drawing/2014/main" xmlns="" id="{F5BB3D51-4985-E641-9A05-308AD44D3B82}"/>
              </a:ext>
            </a:extLst>
          </p:cNvPr>
          <p:cNvSpPr>
            <a:spLocks noGrp="1"/>
          </p:cNvSpPr>
          <p:nvPr>
            <p:ph type="body" sz="quarter" idx="16" hasCustomPrompt="1"/>
          </p:nvPr>
        </p:nvSpPr>
        <p:spPr>
          <a:xfrm>
            <a:off x="2811382" y="3931356"/>
            <a:ext cx="2971800" cy="283464"/>
          </a:xfrm>
          <a:prstGeom prst="rect">
            <a:avLst/>
          </a:prstGeom>
        </p:spPr>
        <p:txBody>
          <a:bodyPr vert="horz" lIns="0" tIns="0" rIns="0" bIns="0" anchor="ctr"/>
          <a:lstStyle>
            <a:lvl1pPr marL="0" indent="0">
              <a:lnSpc>
                <a:spcPts val="1000"/>
              </a:lnSpc>
              <a:spcBef>
                <a:spcPct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Date</a:t>
            </a:r>
          </a:p>
        </p:txBody>
      </p:sp>
      <p:pic>
        <p:nvPicPr>
          <p:cNvPr id="10" name="Picture 9">
            <a:extLst>
              <a:ext uri="{FF2B5EF4-FFF2-40B4-BE49-F238E27FC236}">
                <a16:creationId xmlns:a16="http://schemas.microsoft.com/office/drawing/2014/main" xmlns="" id="{1EE0635E-8832-2648-9613-5B15C153451F}"/>
              </a:ext>
            </a:extLst>
          </p:cNvPr>
          <p:cNvPicPr>
            <a:picLocks noChangeAspect="1"/>
          </p:cNvPicPr>
          <p:nvPr userDrawn="1"/>
        </p:nvPicPr>
        <p:blipFill>
          <a:blip r:embed="rId3"/>
          <a:stretch>
            <a:fillRect/>
          </a:stretch>
        </p:blipFill>
        <p:spPr>
          <a:xfrm>
            <a:off x="2628502" y="3632349"/>
            <a:ext cx="80015" cy="176033"/>
          </a:xfrm>
          <a:prstGeom prst="rect">
            <a:avLst/>
          </a:prstGeom>
        </p:spPr>
      </p:pic>
      <p:sp>
        <p:nvSpPr>
          <p:cNvPr id="11" name="Right Triangle 10">
            <a:extLst>
              <a:ext uri="{FF2B5EF4-FFF2-40B4-BE49-F238E27FC236}">
                <a16:creationId xmlns:a16="http://schemas.microsoft.com/office/drawing/2014/main" xmlns="" id="{B25E9B06-69A9-EA47-93D0-2761261D7C73}"/>
              </a:ext>
            </a:extLst>
          </p:cNvPr>
          <p:cNvSpPr/>
          <p:nvPr userDrawn="1"/>
        </p:nvSpPr>
        <p:spPr>
          <a:xfrm rot="16200000">
            <a:off x="7322075" y="1440669"/>
            <a:ext cx="1821924" cy="182192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xmlns="" id="{9926F481-13F8-0E49-9D82-363FA61E5862}"/>
              </a:ext>
            </a:extLst>
          </p:cNvPr>
          <p:cNvSpPr>
            <a:spLocks noGrp="1"/>
          </p:cNvSpPr>
          <p:nvPr>
            <p:ph type="title" hasCustomPrompt="1"/>
          </p:nvPr>
        </p:nvSpPr>
        <p:spPr>
          <a:xfrm>
            <a:off x="2628502" y="1330691"/>
            <a:ext cx="6058297"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pic>
        <p:nvPicPr>
          <p:cNvPr id="13" name="Picture 12">
            <a:extLst>
              <a:ext uri="{FF2B5EF4-FFF2-40B4-BE49-F238E27FC236}">
                <a16:creationId xmlns:a16="http://schemas.microsoft.com/office/drawing/2014/main" xmlns="" id="{3A3EB890-7D6F-A948-A322-725FA4F54EFC}"/>
              </a:ext>
            </a:extLst>
          </p:cNvPr>
          <p:cNvPicPr/>
          <p:nvPr userDrawn="1"/>
        </p:nvPicPr>
        <p:blipFill>
          <a:blip r:embed="rId4"/>
          <a:stretch>
            <a:fillRect/>
          </a:stretch>
        </p:blipFill>
        <p:spPr>
          <a:xfrm>
            <a:off x="0" y="997572"/>
            <a:ext cx="2258568" cy="4516525"/>
          </a:xfrm>
          <a:prstGeom prst="rect">
            <a:avLst/>
          </a:prstGeom>
        </p:spPr>
      </p:pic>
    </p:spTree>
    <p:extLst>
      <p:ext uri="{BB962C8B-B14F-4D97-AF65-F5344CB8AC3E}">
        <p14:creationId xmlns:p14="http://schemas.microsoft.com/office/powerpoint/2010/main" val="26890767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xmlns="" id="{689E3AAA-0591-9B4F-8D2E-5D1ABEC58E7F}"/>
              </a:ext>
            </a:extLst>
          </p:cNvPr>
          <p:cNvSpPr/>
          <p:nvPr userDrawn="1"/>
        </p:nvSpPr>
        <p:spPr>
          <a:xfrm rot="16200000">
            <a:off x="5160936" y="2874936"/>
            <a:ext cx="3983064" cy="3983064"/>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6F0367BB-2BCA-4E40-998B-BC656008B4D0}"/>
              </a:ext>
            </a:extLst>
          </p:cNvPr>
          <p:cNvSpPr txBox="1"/>
          <p:nvPr userDrawn="1"/>
        </p:nvSpPr>
        <p:spPr>
          <a:xfrm>
            <a:off x="2689723" y="3139150"/>
            <a:ext cx="3564179" cy="579699"/>
          </a:xfrm>
          <a:prstGeom prst="rect">
            <a:avLst/>
          </a:prstGeom>
          <a:noFill/>
        </p:spPr>
        <p:txBody>
          <a:bodyPr wrap="square" lIns="0" rIns="0" rtlCol="0" anchor="ctr">
            <a:spAutoFit/>
          </a:bodyPr>
          <a:lstStyle/>
          <a:p>
            <a:pPr algn="ctr"/>
            <a:r>
              <a:rPr lang="fr-CA" sz="3200" b="1" i="0" strike="noStrike" cap="none" spc="0" baseline="0">
                <a:solidFill>
                  <a:srgbClr val="035F1D"/>
                </a:solidFill>
                <a:effectLst/>
                <a:latin typeface="Arial"/>
                <a:ea typeface="Arial"/>
                <a:cs typeface="Arial"/>
              </a:rPr>
              <a:t>MERCI!</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3398" y="3983064"/>
            <a:ext cx="1695654" cy="73688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3420" y="3983064"/>
            <a:ext cx="2408392" cy="740664"/>
          </a:xfrm>
          <a:prstGeom prst="rect">
            <a:avLst/>
          </a:prstGeom>
        </p:spPr>
      </p:pic>
    </p:spTree>
    <p:extLst>
      <p:ext uri="{BB962C8B-B14F-4D97-AF65-F5344CB8AC3E}">
        <p14:creationId xmlns:p14="http://schemas.microsoft.com/office/powerpoint/2010/main" val="224029744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Slide">
    <p:spTree>
      <p:nvGrpSpPr>
        <p:cNvPr id="1" name=""/>
        <p:cNvGrpSpPr/>
        <p:nvPr/>
      </p:nvGrpSpPr>
      <p:grpSpPr>
        <a:xfrm>
          <a:off x="0" y="0"/>
          <a:ext cx="0" cy="0"/>
          <a:chOff x="0" y="0"/>
          <a:chExt cx="0" cy="0"/>
        </a:xfrm>
      </p:grpSpPr>
      <p:pic>
        <p:nvPicPr>
          <p:cNvPr id="21" name="Picture 14">
            <a:extLst>
              <a:ext uri="{FF2B5EF4-FFF2-40B4-BE49-F238E27FC236}">
                <a16:creationId xmlns:a16="http://schemas.microsoft.com/office/drawing/2014/main" xmlns="" id="{6EB8E228-55A0-8B40-8BFB-0F5AD97588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4434"/>
            <a:ext cx="9142922" cy="5013335"/>
          </a:xfrm>
          <a:prstGeom prst="rect">
            <a:avLst/>
          </a:prstGeom>
        </p:spPr>
      </p:pic>
      <p:sp>
        <p:nvSpPr>
          <p:cNvPr id="13" name="Title 1">
            <a:extLst>
              <a:ext uri="{FF2B5EF4-FFF2-40B4-BE49-F238E27FC236}">
                <a16:creationId xmlns:a16="http://schemas.microsoft.com/office/drawing/2014/main" xmlns="" id="{A8A99E38-8AA2-634A-8EC1-2EBCB3C428C9}"/>
              </a:ext>
            </a:extLst>
          </p:cNvPr>
          <p:cNvSpPr>
            <a:spLocks noGrp="1"/>
          </p:cNvSpPr>
          <p:nvPr>
            <p:ph type="ctrTitle"/>
          </p:nvPr>
        </p:nvSpPr>
        <p:spPr>
          <a:xfrm>
            <a:off x="3068671" y="5188132"/>
            <a:ext cx="5532404" cy="790016"/>
          </a:xfrm>
        </p:spPr>
        <p:txBody>
          <a:bodyPr anchor="b"/>
          <a:lstStyle>
            <a:lvl1pPr algn="l">
              <a:lnSpc>
                <a:spcPct val="80000"/>
              </a:lnSpc>
              <a:defRPr sz="1800" b="1" cap="all" baseline="0"/>
            </a:lvl1pPr>
          </a:lstStyle>
          <a:p>
            <a:endParaRPr lang="en-US"/>
          </a:p>
        </p:txBody>
      </p:sp>
      <p:sp>
        <p:nvSpPr>
          <p:cNvPr id="16" name="Subtitle 2">
            <a:extLst>
              <a:ext uri="{FF2B5EF4-FFF2-40B4-BE49-F238E27FC236}">
                <a16:creationId xmlns:a16="http://schemas.microsoft.com/office/drawing/2014/main" xmlns="" id="{15B24711-54E2-9246-8D03-0D206353ED63}"/>
              </a:ext>
            </a:extLst>
          </p:cNvPr>
          <p:cNvSpPr>
            <a:spLocks noGrp="1"/>
          </p:cNvSpPr>
          <p:nvPr>
            <p:ph type="subTitle" idx="1"/>
          </p:nvPr>
        </p:nvSpPr>
        <p:spPr>
          <a:xfrm>
            <a:off x="3068671" y="5978149"/>
            <a:ext cx="5532404" cy="396781"/>
          </a:xfrm>
          <a:prstGeom prst="rect">
            <a:avLst/>
          </a:prstGeom>
        </p:spPr>
        <p:txBody>
          <a:bodyPr/>
          <a:lstStyle>
            <a:lvl1pPr marL="0" indent="0" algn="l">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a:p>
        </p:txBody>
      </p:sp>
      <p:sp>
        <p:nvSpPr>
          <p:cNvPr id="23" name="Title 1">
            <a:extLst>
              <a:ext uri="{FF2B5EF4-FFF2-40B4-BE49-F238E27FC236}">
                <a16:creationId xmlns:a16="http://schemas.microsoft.com/office/drawing/2014/main" xmlns="" id="{B54CDE84-1C54-0A42-BD30-373245577CAD}"/>
              </a:ext>
            </a:extLst>
          </p:cNvPr>
          <p:cNvSpPr txBox="1"/>
          <p:nvPr userDrawn="1"/>
        </p:nvSpPr>
        <p:spPr>
          <a:xfrm>
            <a:off x="786365" y="6258819"/>
            <a:ext cx="2001692"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788" b="1" i="0" strike="noStrike" cap="none" spc="0" baseline="0">
                <a:solidFill>
                  <a:srgbClr val="0033A0"/>
                </a:solidFill>
                <a:effectLst/>
                <a:latin typeface="Arial"/>
                <a:ea typeface="Arial"/>
                <a:cs typeface="Arial"/>
              </a:rPr>
              <a:t>REDÉFINIR</a:t>
            </a:r>
            <a:r>
              <a:rPr lang="fr-CA" sz="788" b="1" i="0" strike="noStrike" cap="none" spc="0" baseline="0">
                <a:solidFill>
                  <a:srgbClr val="00A9E0"/>
                </a:solidFill>
                <a:effectLst/>
                <a:latin typeface="Arial"/>
                <a:ea typeface="Arial"/>
                <a:cs typeface="Arial"/>
              </a:rPr>
              <a:t> </a:t>
            </a:r>
            <a:r>
              <a:rPr lang="fr-CA" sz="788" b="1" i="0" strike="noStrike" cap="none" spc="0" baseline="0">
                <a:solidFill>
                  <a:srgbClr val="84BD00"/>
                </a:solidFill>
                <a:effectLst/>
                <a:latin typeface="Arial"/>
                <a:ea typeface="Arial"/>
                <a:cs typeface="Arial"/>
              </a:rPr>
              <a:t>LA VIABILITÉ</a:t>
            </a:r>
          </a:p>
        </p:txBody>
      </p:sp>
      <p:grpSp>
        <p:nvGrpSpPr>
          <p:cNvPr id="22" name="Group 21">
            <a:extLst>
              <a:ext uri="{FF2B5EF4-FFF2-40B4-BE49-F238E27FC236}">
                <a16:creationId xmlns:a16="http://schemas.microsoft.com/office/drawing/2014/main" xmlns="" id="{B5730AB1-C0E3-1543-B55D-5453E1DF570F}"/>
              </a:ext>
            </a:extLst>
          </p:cNvPr>
          <p:cNvGrpSpPr/>
          <p:nvPr userDrawn="1"/>
        </p:nvGrpSpPr>
        <p:grpSpPr>
          <a:xfrm>
            <a:off x="-8001" y="4988901"/>
            <a:ext cx="9150923" cy="91440"/>
            <a:chOff x="-17791" y="2715749"/>
            <a:chExt cx="12201230" cy="91440"/>
          </a:xfrm>
        </p:grpSpPr>
        <p:sp>
          <p:nvSpPr>
            <p:cNvPr id="24" name="Rectangle 23">
              <a:extLst>
                <a:ext uri="{FF2B5EF4-FFF2-40B4-BE49-F238E27FC236}">
                  <a16:creationId xmlns:a16="http://schemas.microsoft.com/office/drawing/2014/main" xmlns="" id="{423F8059-4CE6-3640-B2CE-276E0030DE3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xmlns="" id="{EF84F961-3E0B-4D41-A9F8-F2FFA4200CE0}"/>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xmlns="" id="{E918D2F1-E561-5046-BC22-DA1943C0A7F2}"/>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xmlns="" id="{2471458C-36B3-E742-B020-A786F965C1B2}"/>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4" name="Picture 13">
            <a:extLst>
              <a:ext uri="{FF2B5EF4-FFF2-40B4-BE49-F238E27FC236}">
                <a16:creationId xmlns:a16="http://schemas.microsoft.com/office/drawing/2014/main" xmlns="" id="{448FA45C-D957-C542-88A8-C8647D4229B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5533" y="5351473"/>
            <a:ext cx="2161246" cy="850123"/>
          </a:xfrm>
          <a:prstGeom prst="rect">
            <a:avLst/>
          </a:prstGeom>
        </p:spPr>
      </p:pic>
      <p:sp>
        <p:nvSpPr>
          <p:cNvPr id="18" name="Datumsplatzhalter 2"/>
          <p:cNvSpPr>
            <a:spLocks noGrp="1"/>
          </p:cNvSpPr>
          <p:nvPr>
            <p:ph type="dt" sz="half" idx="2"/>
          </p:nvPr>
        </p:nvSpPr>
        <p:spPr>
          <a:xfrm>
            <a:off x="3070458" y="6364775"/>
            <a:ext cx="1307233"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F3B64254-E6FC-439B-812D-8811E59A411F}" type="datetime4">
              <a:rPr lang="en-US" smtClean="0"/>
              <a:t>November 14, 2019</a:t>
            </a:fld>
            <a:endParaRPr lang="en-US"/>
          </a:p>
        </p:txBody>
      </p:sp>
    </p:spTree>
    <p:extLst>
      <p:ext uri="{BB962C8B-B14F-4D97-AF65-F5344CB8AC3E}">
        <p14:creationId xmlns:p14="http://schemas.microsoft.com/office/powerpoint/2010/main" val="347828811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ddPhoto_TitleSlide">
    <p:spTree>
      <p:nvGrpSpPr>
        <p:cNvPr id="1" name=""/>
        <p:cNvGrpSpPr/>
        <p:nvPr/>
      </p:nvGrpSpPr>
      <p:grpSpPr>
        <a:xfrm>
          <a:off x="0" y="0"/>
          <a:ext cx="0" cy="0"/>
          <a:chOff x="0" y="0"/>
          <a:chExt cx="0" cy="0"/>
        </a:xfrm>
      </p:grpSpPr>
      <p:sp>
        <p:nvSpPr>
          <p:cNvPr id="6" name="Bildplatzhalter 5"/>
          <p:cNvSpPr>
            <a:spLocks noGrp="1"/>
          </p:cNvSpPr>
          <p:nvPr>
            <p:ph type="pic" sz="quarter" idx="10"/>
          </p:nvPr>
        </p:nvSpPr>
        <p:spPr>
          <a:xfrm>
            <a:off x="0" y="1"/>
            <a:ext cx="9144000" cy="4988901"/>
          </a:xfrm>
        </p:spPr>
        <p:txBody>
          <a:bodyPr/>
          <a:lstStyle>
            <a:lvl1pPr marL="0" indent="0">
              <a:buNone/>
              <a:defRPr sz="1050"/>
            </a:lvl1pPr>
          </a:lstStyle>
          <a:p>
            <a:endParaRPr lang="en-US"/>
          </a:p>
        </p:txBody>
      </p:sp>
      <p:sp>
        <p:nvSpPr>
          <p:cNvPr id="13" name="Title 1">
            <a:extLst>
              <a:ext uri="{FF2B5EF4-FFF2-40B4-BE49-F238E27FC236}">
                <a16:creationId xmlns:a16="http://schemas.microsoft.com/office/drawing/2014/main" xmlns="" id="{A8A99E38-8AA2-634A-8EC1-2EBCB3C428C9}"/>
              </a:ext>
            </a:extLst>
          </p:cNvPr>
          <p:cNvSpPr>
            <a:spLocks noGrp="1"/>
          </p:cNvSpPr>
          <p:nvPr>
            <p:ph type="ctrTitle"/>
          </p:nvPr>
        </p:nvSpPr>
        <p:spPr>
          <a:xfrm>
            <a:off x="3068672" y="5188132"/>
            <a:ext cx="5633895" cy="790016"/>
          </a:xfrm>
        </p:spPr>
        <p:txBody>
          <a:bodyPr anchor="b"/>
          <a:lstStyle>
            <a:lvl1pPr algn="l">
              <a:lnSpc>
                <a:spcPct val="80000"/>
              </a:lnSpc>
              <a:defRPr sz="1800" b="1" cap="all" baseline="0"/>
            </a:lvl1pPr>
          </a:lstStyle>
          <a:p>
            <a:endParaRPr lang="en-US"/>
          </a:p>
        </p:txBody>
      </p:sp>
      <p:sp>
        <p:nvSpPr>
          <p:cNvPr id="16" name="Subtitle 2">
            <a:extLst>
              <a:ext uri="{FF2B5EF4-FFF2-40B4-BE49-F238E27FC236}">
                <a16:creationId xmlns:a16="http://schemas.microsoft.com/office/drawing/2014/main" xmlns="" id="{15B24711-54E2-9246-8D03-0D206353ED63}"/>
              </a:ext>
            </a:extLst>
          </p:cNvPr>
          <p:cNvSpPr>
            <a:spLocks noGrp="1"/>
          </p:cNvSpPr>
          <p:nvPr>
            <p:ph type="subTitle" idx="1"/>
          </p:nvPr>
        </p:nvSpPr>
        <p:spPr>
          <a:xfrm>
            <a:off x="3068672" y="5978149"/>
            <a:ext cx="5626014" cy="396781"/>
          </a:xfrm>
          <a:prstGeom prst="rect">
            <a:avLst/>
          </a:prstGeom>
        </p:spPr>
        <p:txBody>
          <a:bodyPr/>
          <a:lstStyle>
            <a:lvl1pPr marL="0" indent="0" algn="l">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a:p>
        </p:txBody>
      </p:sp>
      <p:sp>
        <p:nvSpPr>
          <p:cNvPr id="23" name="Title 1">
            <a:extLst>
              <a:ext uri="{FF2B5EF4-FFF2-40B4-BE49-F238E27FC236}">
                <a16:creationId xmlns:a16="http://schemas.microsoft.com/office/drawing/2014/main" xmlns="" id="{B54CDE84-1C54-0A42-BD30-373245577CAD}"/>
              </a:ext>
            </a:extLst>
          </p:cNvPr>
          <p:cNvSpPr txBox="1"/>
          <p:nvPr userDrawn="1"/>
        </p:nvSpPr>
        <p:spPr>
          <a:xfrm>
            <a:off x="786365" y="6258819"/>
            <a:ext cx="2001692"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788" b="1" i="0" strike="noStrike" cap="none" spc="0" baseline="0">
                <a:solidFill>
                  <a:srgbClr val="0033A0"/>
                </a:solidFill>
                <a:effectLst/>
                <a:latin typeface="Arial"/>
                <a:ea typeface="Arial"/>
                <a:cs typeface="Arial"/>
              </a:rPr>
              <a:t>REDÉFINIR</a:t>
            </a:r>
            <a:r>
              <a:rPr lang="fr-CA" sz="788" b="1" i="0" strike="noStrike" cap="none" spc="0" baseline="0">
                <a:solidFill>
                  <a:srgbClr val="00A9E0"/>
                </a:solidFill>
                <a:effectLst/>
                <a:latin typeface="Arial"/>
                <a:ea typeface="Arial"/>
                <a:cs typeface="Arial"/>
              </a:rPr>
              <a:t> </a:t>
            </a:r>
            <a:r>
              <a:rPr lang="fr-CA" sz="788" b="1" i="0" strike="noStrike" cap="none" spc="0" baseline="0">
                <a:solidFill>
                  <a:srgbClr val="84BD00"/>
                </a:solidFill>
                <a:effectLst/>
                <a:latin typeface="Arial"/>
                <a:ea typeface="Arial"/>
                <a:cs typeface="Arial"/>
              </a:rPr>
              <a:t>LA VIABILITÉ</a:t>
            </a:r>
          </a:p>
        </p:txBody>
      </p:sp>
      <p:pic>
        <p:nvPicPr>
          <p:cNvPr id="14" name="Picture 13">
            <a:extLst>
              <a:ext uri="{FF2B5EF4-FFF2-40B4-BE49-F238E27FC236}">
                <a16:creationId xmlns:a16="http://schemas.microsoft.com/office/drawing/2014/main" xmlns="" id="{448FA45C-D957-C542-88A8-C8647D4229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5533" y="5351473"/>
            <a:ext cx="2161246" cy="850123"/>
          </a:xfrm>
          <a:prstGeom prst="rect">
            <a:avLst/>
          </a:prstGeom>
        </p:spPr>
      </p:pic>
      <p:sp>
        <p:nvSpPr>
          <p:cNvPr id="18" name="Datumsplatzhalter 2"/>
          <p:cNvSpPr>
            <a:spLocks noGrp="1"/>
          </p:cNvSpPr>
          <p:nvPr>
            <p:ph type="dt" sz="half" idx="2"/>
          </p:nvPr>
        </p:nvSpPr>
        <p:spPr>
          <a:xfrm>
            <a:off x="3070458" y="6364775"/>
            <a:ext cx="1307233"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CEB68DD1-DC9F-484E-8FE5-C1A5FD30149B}" type="datetime4">
              <a:rPr lang="en-US" smtClean="0"/>
              <a:t>November 14, 2019</a:t>
            </a:fld>
            <a:endParaRPr lang="en-US"/>
          </a:p>
        </p:txBody>
      </p:sp>
      <p:grpSp>
        <p:nvGrpSpPr>
          <p:cNvPr id="15" name="Group 21">
            <a:extLst>
              <a:ext uri="{FF2B5EF4-FFF2-40B4-BE49-F238E27FC236}">
                <a16:creationId xmlns:a16="http://schemas.microsoft.com/office/drawing/2014/main" xmlns="" id="{B5730AB1-C0E3-1543-B55D-5453E1DF570F}"/>
              </a:ext>
            </a:extLst>
          </p:cNvPr>
          <p:cNvGrpSpPr/>
          <p:nvPr userDrawn="1"/>
        </p:nvGrpSpPr>
        <p:grpSpPr>
          <a:xfrm>
            <a:off x="-8001" y="4988901"/>
            <a:ext cx="9150923" cy="91440"/>
            <a:chOff x="-17791" y="2715749"/>
            <a:chExt cx="12201230" cy="91440"/>
          </a:xfrm>
        </p:grpSpPr>
        <p:sp>
          <p:nvSpPr>
            <p:cNvPr id="17" name="Rectangle 23">
              <a:extLst>
                <a:ext uri="{FF2B5EF4-FFF2-40B4-BE49-F238E27FC236}">
                  <a16:creationId xmlns:a16="http://schemas.microsoft.com/office/drawing/2014/main" xmlns="" id="{423F8059-4CE6-3640-B2CE-276E0030DE3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24">
              <a:extLst>
                <a:ext uri="{FF2B5EF4-FFF2-40B4-BE49-F238E27FC236}">
                  <a16:creationId xmlns:a16="http://schemas.microsoft.com/office/drawing/2014/main" xmlns="" id="{EF84F961-3E0B-4D41-A9F8-F2FFA4200CE0}"/>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25">
              <a:extLst>
                <a:ext uri="{FF2B5EF4-FFF2-40B4-BE49-F238E27FC236}">
                  <a16:creationId xmlns:a16="http://schemas.microsoft.com/office/drawing/2014/main" xmlns="" id="{E918D2F1-E561-5046-BC22-DA1943C0A7F2}"/>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6">
              <a:extLst>
                <a:ext uri="{FF2B5EF4-FFF2-40B4-BE49-F238E27FC236}">
                  <a16:creationId xmlns:a16="http://schemas.microsoft.com/office/drawing/2014/main" xmlns="" id="{2471458C-36B3-E742-B020-A786F965C1B2}"/>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98706444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Add 3Photos_Title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A14E5214-692D-6846-AACC-5E32AE246C54}"/>
              </a:ext>
            </a:extLst>
          </p:cNvPr>
          <p:cNvSpPr>
            <a:spLocks noGrp="1"/>
          </p:cNvSpPr>
          <p:nvPr>
            <p:ph type="pic" sz="quarter" idx="10"/>
          </p:nvPr>
        </p:nvSpPr>
        <p:spPr>
          <a:xfrm>
            <a:off x="1" y="1"/>
            <a:ext cx="4571999" cy="4988901"/>
          </a:xfrm>
          <a:prstGeom prst="rect">
            <a:avLst/>
          </a:prstGeom>
        </p:spPr>
        <p:txBody>
          <a:bodyPr/>
          <a:lstStyle>
            <a:lvl1pPr marL="0" indent="0">
              <a:buNone/>
              <a:defRPr sz="1050"/>
            </a:lvl1pPr>
          </a:lstStyle>
          <a:p>
            <a:endParaRPr lang="en-US"/>
          </a:p>
        </p:txBody>
      </p:sp>
      <p:sp>
        <p:nvSpPr>
          <p:cNvPr id="13" name="Title 1">
            <a:extLst>
              <a:ext uri="{FF2B5EF4-FFF2-40B4-BE49-F238E27FC236}">
                <a16:creationId xmlns:a16="http://schemas.microsoft.com/office/drawing/2014/main" xmlns="" id="{A8A99E38-8AA2-634A-8EC1-2EBCB3C428C9}"/>
              </a:ext>
            </a:extLst>
          </p:cNvPr>
          <p:cNvSpPr>
            <a:spLocks noGrp="1"/>
          </p:cNvSpPr>
          <p:nvPr>
            <p:ph type="ctrTitle"/>
          </p:nvPr>
        </p:nvSpPr>
        <p:spPr>
          <a:xfrm>
            <a:off x="3068672" y="5188132"/>
            <a:ext cx="5633895" cy="790016"/>
          </a:xfrm>
        </p:spPr>
        <p:txBody>
          <a:bodyPr anchor="b"/>
          <a:lstStyle>
            <a:lvl1pPr algn="l">
              <a:lnSpc>
                <a:spcPct val="80000"/>
              </a:lnSpc>
              <a:defRPr sz="1800" b="1" cap="all" baseline="0"/>
            </a:lvl1pPr>
          </a:lstStyle>
          <a:p>
            <a:endParaRPr lang="en-US"/>
          </a:p>
        </p:txBody>
      </p:sp>
      <p:sp>
        <p:nvSpPr>
          <p:cNvPr id="16" name="Subtitle 2">
            <a:extLst>
              <a:ext uri="{FF2B5EF4-FFF2-40B4-BE49-F238E27FC236}">
                <a16:creationId xmlns:a16="http://schemas.microsoft.com/office/drawing/2014/main" xmlns="" id="{15B24711-54E2-9246-8D03-0D206353ED63}"/>
              </a:ext>
            </a:extLst>
          </p:cNvPr>
          <p:cNvSpPr>
            <a:spLocks noGrp="1"/>
          </p:cNvSpPr>
          <p:nvPr>
            <p:ph type="subTitle" idx="1"/>
          </p:nvPr>
        </p:nvSpPr>
        <p:spPr>
          <a:xfrm>
            <a:off x="3068672" y="5978149"/>
            <a:ext cx="5626014" cy="396781"/>
          </a:xfrm>
          <a:prstGeom prst="rect">
            <a:avLst/>
          </a:prstGeom>
        </p:spPr>
        <p:txBody>
          <a:bodyPr/>
          <a:lstStyle>
            <a:lvl1pPr marL="0" indent="0" algn="l">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a:p>
        </p:txBody>
      </p:sp>
      <p:sp>
        <p:nvSpPr>
          <p:cNvPr id="23" name="Title 1">
            <a:extLst>
              <a:ext uri="{FF2B5EF4-FFF2-40B4-BE49-F238E27FC236}">
                <a16:creationId xmlns:a16="http://schemas.microsoft.com/office/drawing/2014/main" xmlns="" id="{B54CDE84-1C54-0A42-BD30-373245577CAD}"/>
              </a:ext>
            </a:extLst>
          </p:cNvPr>
          <p:cNvSpPr txBox="1"/>
          <p:nvPr userDrawn="1"/>
        </p:nvSpPr>
        <p:spPr>
          <a:xfrm>
            <a:off x="786365" y="6258819"/>
            <a:ext cx="2001692"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788" b="1" i="0" strike="noStrike" cap="none" spc="0" baseline="0">
                <a:solidFill>
                  <a:srgbClr val="0033A0"/>
                </a:solidFill>
                <a:effectLst/>
                <a:latin typeface="Arial"/>
                <a:ea typeface="Arial"/>
                <a:cs typeface="Arial"/>
              </a:rPr>
              <a:t>REDÉFINIR</a:t>
            </a:r>
            <a:r>
              <a:rPr lang="fr-CA" sz="788" b="1" i="0" strike="noStrike" cap="none" spc="0" baseline="0">
                <a:solidFill>
                  <a:srgbClr val="00A9E0"/>
                </a:solidFill>
                <a:effectLst/>
                <a:latin typeface="Arial"/>
                <a:ea typeface="Arial"/>
                <a:cs typeface="Arial"/>
              </a:rPr>
              <a:t> </a:t>
            </a:r>
            <a:r>
              <a:rPr lang="fr-CA" sz="788" b="1" i="0" strike="noStrike" cap="none" spc="0" baseline="0">
                <a:solidFill>
                  <a:srgbClr val="84BD00"/>
                </a:solidFill>
                <a:effectLst/>
                <a:latin typeface="Arial"/>
                <a:ea typeface="Arial"/>
                <a:cs typeface="Arial"/>
              </a:rPr>
              <a:t>LA VIABILITÉ</a:t>
            </a:r>
          </a:p>
        </p:txBody>
      </p:sp>
      <p:sp>
        <p:nvSpPr>
          <p:cNvPr id="20" name="Picture Placeholder 2">
            <a:extLst>
              <a:ext uri="{FF2B5EF4-FFF2-40B4-BE49-F238E27FC236}">
                <a16:creationId xmlns:a16="http://schemas.microsoft.com/office/drawing/2014/main" xmlns="" id="{3384F07C-9A12-8E47-B6E3-9D5747762192}"/>
              </a:ext>
            </a:extLst>
          </p:cNvPr>
          <p:cNvSpPr>
            <a:spLocks noGrp="1"/>
          </p:cNvSpPr>
          <p:nvPr>
            <p:ph type="pic" sz="quarter" idx="11"/>
          </p:nvPr>
        </p:nvSpPr>
        <p:spPr>
          <a:xfrm>
            <a:off x="4572000" y="1"/>
            <a:ext cx="2281639" cy="4988901"/>
          </a:xfrm>
          <a:prstGeom prst="rect">
            <a:avLst/>
          </a:prstGeom>
        </p:spPr>
        <p:txBody>
          <a:bodyPr/>
          <a:lstStyle>
            <a:lvl1pPr marL="0" indent="0">
              <a:buNone/>
              <a:defRPr sz="1050"/>
            </a:lvl1pPr>
          </a:lstStyle>
          <a:p>
            <a:endParaRPr lang="en-US"/>
          </a:p>
        </p:txBody>
      </p:sp>
      <p:sp>
        <p:nvSpPr>
          <p:cNvPr id="21" name="Picture Placeholder 2">
            <a:extLst>
              <a:ext uri="{FF2B5EF4-FFF2-40B4-BE49-F238E27FC236}">
                <a16:creationId xmlns:a16="http://schemas.microsoft.com/office/drawing/2014/main" xmlns="" id="{23470D98-7BFC-5740-A445-99ABB5500C5F}"/>
              </a:ext>
            </a:extLst>
          </p:cNvPr>
          <p:cNvSpPr>
            <a:spLocks noGrp="1"/>
          </p:cNvSpPr>
          <p:nvPr>
            <p:ph type="pic" sz="quarter" idx="12"/>
          </p:nvPr>
        </p:nvSpPr>
        <p:spPr>
          <a:xfrm>
            <a:off x="6852930" y="1"/>
            <a:ext cx="2289992" cy="4988901"/>
          </a:xfrm>
          <a:prstGeom prst="rect">
            <a:avLst/>
          </a:prstGeom>
        </p:spPr>
        <p:txBody>
          <a:bodyPr/>
          <a:lstStyle>
            <a:lvl1pPr marL="0" indent="0">
              <a:buNone/>
              <a:defRPr sz="1050"/>
            </a:lvl1pPr>
          </a:lstStyle>
          <a:p>
            <a:endParaRPr lang="en-US"/>
          </a:p>
        </p:txBody>
      </p:sp>
      <p:pic>
        <p:nvPicPr>
          <p:cNvPr id="15" name="Picture 14">
            <a:extLst>
              <a:ext uri="{FF2B5EF4-FFF2-40B4-BE49-F238E27FC236}">
                <a16:creationId xmlns:a16="http://schemas.microsoft.com/office/drawing/2014/main" xmlns="" id="{CACA34DA-B61D-2B44-8051-073E7524C46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5533" y="5351473"/>
            <a:ext cx="2161246" cy="850123"/>
          </a:xfrm>
          <a:prstGeom prst="rect">
            <a:avLst/>
          </a:prstGeom>
        </p:spPr>
      </p:pic>
      <p:sp>
        <p:nvSpPr>
          <p:cNvPr id="17" name="Datumsplatzhalter 2"/>
          <p:cNvSpPr>
            <a:spLocks noGrp="1"/>
          </p:cNvSpPr>
          <p:nvPr>
            <p:ph type="dt" sz="half" idx="2"/>
          </p:nvPr>
        </p:nvSpPr>
        <p:spPr>
          <a:xfrm>
            <a:off x="3070458" y="6364775"/>
            <a:ext cx="1307233"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49B1DDA6-C2EE-4EB0-9CDD-2AEEE7AB9B2C}" type="datetime4">
              <a:rPr lang="en-US" smtClean="0"/>
              <a:t>November 14, 2019</a:t>
            </a:fld>
            <a:endParaRPr lang="en-US"/>
          </a:p>
        </p:txBody>
      </p:sp>
      <p:grpSp>
        <p:nvGrpSpPr>
          <p:cNvPr id="18" name="Group 21">
            <a:extLst>
              <a:ext uri="{FF2B5EF4-FFF2-40B4-BE49-F238E27FC236}">
                <a16:creationId xmlns:a16="http://schemas.microsoft.com/office/drawing/2014/main" xmlns="" id="{B5730AB1-C0E3-1543-B55D-5453E1DF570F}"/>
              </a:ext>
            </a:extLst>
          </p:cNvPr>
          <p:cNvGrpSpPr/>
          <p:nvPr userDrawn="1"/>
        </p:nvGrpSpPr>
        <p:grpSpPr>
          <a:xfrm>
            <a:off x="-8001" y="4988901"/>
            <a:ext cx="9150923" cy="91440"/>
            <a:chOff x="-17791" y="2715749"/>
            <a:chExt cx="12201230" cy="91440"/>
          </a:xfrm>
        </p:grpSpPr>
        <p:sp>
          <p:nvSpPr>
            <p:cNvPr id="19" name="Rectangle 23">
              <a:extLst>
                <a:ext uri="{FF2B5EF4-FFF2-40B4-BE49-F238E27FC236}">
                  <a16:creationId xmlns:a16="http://schemas.microsoft.com/office/drawing/2014/main" xmlns="" id="{423F8059-4CE6-3640-B2CE-276E0030DE3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4">
              <a:extLst>
                <a:ext uri="{FF2B5EF4-FFF2-40B4-BE49-F238E27FC236}">
                  <a16:creationId xmlns:a16="http://schemas.microsoft.com/office/drawing/2014/main" xmlns="" id="{EF84F961-3E0B-4D41-A9F8-F2FFA4200CE0}"/>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5">
              <a:extLst>
                <a:ext uri="{FF2B5EF4-FFF2-40B4-BE49-F238E27FC236}">
                  <a16:creationId xmlns:a16="http://schemas.microsoft.com/office/drawing/2014/main" xmlns="" id="{E918D2F1-E561-5046-BC22-DA1943C0A7F2}"/>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6">
              <a:extLst>
                <a:ext uri="{FF2B5EF4-FFF2-40B4-BE49-F238E27FC236}">
                  <a16:creationId xmlns:a16="http://schemas.microsoft.com/office/drawing/2014/main" xmlns="" id="{2471458C-36B3-E742-B020-A786F965C1B2}"/>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6794353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Add 3Photos_Title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A14E5214-692D-6846-AACC-5E32AE246C54}"/>
              </a:ext>
            </a:extLst>
          </p:cNvPr>
          <p:cNvSpPr>
            <a:spLocks noGrp="1"/>
          </p:cNvSpPr>
          <p:nvPr>
            <p:ph type="pic" sz="quarter" idx="10"/>
          </p:nvPr>
        </p:nvSpPr>
        <p:spPr>
          <a:xfrm>
            <a:off x="2286211" y="1"/>
            <a:ext cx="4567428" cy="4988901"/>
          </a:xfrm>
          <a:prstGeom prst="rect">
            <a:avLst/>
          </a:prstGeom>
        </p:spPr>
        <p:txBody>
          <a:bodyPr/>
          <a:lstStyle>
            <a:lvl1pPr marL="0" indent="0">
              <a:buNone/>
              <a:defRPr sz="1050"/>
            </a:lvl1pPr>
          </a:lstStyle>
          <a:p>
            <a:endParaRPr lang="en-US"/>
          </a:p>
        </p:txBody>
      </p:sp>
      <p:sp>
        <p:nvSpPr>
          <p:cNvPr id="13" name="Title 1">
            <a:extLst>
              <a:ext uri="{FF2B5EF4-FFF2-40B4-BE49-F238E27FC236}">
                <a16:creationId xmlns:a16="http://schemas.microsoft.com/office/drawing/2014/main" xmlns="" id="{A8A99E38-8AA2-634A-8EC1-2EBCB3C428C9}"/>
              </a:ext>
            </a:extLst>
          </p:cNvPr>
          <p:cNvSpPr>
            <a:spLocks noGrp="1"/>
          </p:cNvSpPr>
          <p:nvPr>
            <p:ph type="ctrTitle"/>
          </p:nvPr>
        </p:nvSpPr>
        <p:spPr>
          <a:xfrm>
            <a:off x="3068672" y="5188132"/>
            <a:ext cx="5633895" cy="790016"/>
          </a:xfrm>
        </p:spPr>
        <p:txBody>
          <a:bodyPr anchor="b"/>
          <a:lstStyle>
            <a:lvl1pPr algn="l">
              <a:lnSpc>
                <a:spcPct val="80000"/>
              </a:lnSpc>
              <a:defRPr sz="1800" b="1" cap="all" baseline="0"/>
            </a:lvl1pPr>
          </a:lstStyle>
          <a:p>
            <a:endParaRPr lang="en-US"/>
          </a:p>
        </p:txBody>
      </p:sp>
      <p:sp>
        <p:nvSpPr>
          <p:cNvPr id="16" name="Subtitle 2">
            <a:extLst>
              <a:ext uri="{FF2B5EF4-FFF2-40B4-BE49-F238E27FC236}">
                <a16:creationId xmlns:a16="http://schemas.microsoft.com/office/drawing/2014/main" xmlns="" id="{15B24711-54E2-9246-8D03-0D206353ED63}"/>
              </a:ext>
            </a:extLst>
          </p:cNvPr>
          <p:cNvSpPr>
            <a:spLocks noGrp="1"/>
          </p:cNvSpPr>
          <p:nvPr>
            <p:ph type="subTitle" idx="1"/>
          </p:nvPr>
        </p:nvSpPr>
        <p:spPr>
          <a:xfrm>
            <a:off x="3068672" y="5978149"/>
            <a:ext cx="5626014" cy="396781"/>
          </a:xfrm>
          <a:prstGeom prst="rect">
            <a:avLst/>
          </a:prstGeom>
        </p:spPr>
        <p:txBody>
          <a:bodyPr/>
          <a:lstStyle>
            <a:lvl1pPr marL="0" indent="0" algn="l">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a:p>
        </p:txBody>
      </p:sp>
      <p:sp>
        <p:nvSpPr>
          <p:cNvPr id="23" name="Title 1">
            <a:extLst>
              <a:ext uri="{FF2B5EF4-FFF2-40B4-BE49-F238E27FC236}">
                <a16:creationId xmlns:a16="http://schemas.microsoft.com/office/drawing/2014/main" xmlns="" id="{B54CDE84-1C54-0A42-BD30-373245577CAD}"/>
              </a:ext>
            </a:extLst>
          </p:cNvPr>
          <p:cNvSpPr txBox="1"/>
          <p:nvPr userDrawn="1"/>
        </p:nvSpPr>
        <p:spPr>
          <a:xfrm>
            <a:off x="786365" y="6258819"/>
            <a:ext cx="2001692"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788" b="1" i="0" strike="noStrike" cap="none" spc="0" baseline="0">
                <a:solidFill>
                  <a:srgbClr val="0033A0"/>
                </a:solidFill>
                <a:effectLst/>
                <a:latin typeface="Arial"/>
                <a:ea typeface="Arial"/>
                <a:cs typeface="Arial"/>
              </a:rPr>
              <a:t>REDÉFINIR</a:t>
            </a:r>
            <a:r>
              <a:rPr lang="fr-CA" sz="788" b="1" i="0" strike="noStrike" cap="none" spc="0" baseline="0">
                <a:solidFill>
                  <a:srgbClr val="00A9E0"/>
                </a:solidFill>
                <a:effectLst/>
                <a:latin typeface="Arial"/>
                <a:ea typeface="Arial"/>
                <a:cs typeface="Arial"/>
              </a:rPr>
              <a:t> </a:t>
            </a:r>
            <a:r>
              <a:rPr lang="fr-CA" sz="788" b="1" i="0" strike="noStrike" cap="none" spc="0" baseline="0">
                <a:solidFill>
                  <a:srgbClr val="84BD00"/>
                </a:solidFill>
                <a:effectLst/>
                <a:latin typeface="Arial"/>
                <a:ea typeface="Arial"/>
                <a:cs typeface="Arial"/>
              </a:rPr>
              <a:t>LA VIABILITÉ</a:t>
            </a:r>
          </a:p>
        </p:txBody>
      </p:sp>
      <p:sp>
        <p:nvSpPr>
          <p:cNvPr id="20" name="Picture Placeholder 2">
            <a:extLst>
              <a:ext uri="{FF2B5EF4-FFF2-40B4-BE49-F238E27FC236}">
                <a16:creationId xmlns:a16="http://schemas.microsoft.com/office/drawing/2014/main" xmlns="" id="{3384F07C-9A12-8E47-B6E3-9D5747762192}"/>
              </a:ext>
            </a:extLst>
          </p:cNvPr>
          <p:cNvSpPr>
            <a:spLocks noGrp="1"/>
          </p:cNvSpPr>
          <p:nvPr>
            <p:ph type="pic" sz="quarter" idx="11"/>
          </p:nvPr>
        </p:nvSpPr>
        <p:spPr>
          <a:xfrm>
            <a:off x="-8002" y="1"/>
            <a:ext cx="2294212" cy="4988901"/>
          </a:xfrm>
          <a:prstGeom prst="rect">
            <a:avLst/>
          </a:prstGeom>
        </p:spPr>
        <p:txBody>
          <a:bodyPr/>
          <a:lstStyle>
            <a:lvl1pPr marL="0" indent="0">
              <a:buNone/>
              <a:defRPr sz="1050"/>
            </a:lvl1pPr>
          </a:lstStyle>
          <a:p>
            <a:endParaRPr lang="en-US"/>
          </a:p>
        </p:txBody>
      </p:sp>
      <p:sp>
        <p:nvSpPr>
          <p:cNvPr id="21" name="Picture Placeholder 2">
            <a:extLst>
              <a:ext uri="{FF2B5EF4-FFF2-40B4-BE49-F238E27FC236}">
                <a16:creationId xmlns:a16="http://schemas.microsoft.com/office/drawing/2014/main" xmlns="" id="{23470D98-7BFC-5740-A445-99ABB5500C5F}"/>
              </a:ext>
            </a:extLst>
          </p:cNvPr>
          <p:cNvSpPr>
            <a:spLocks noGrp="1"/>
          </p:cNvSpPr>
          <p:nvPr>
            <p:ph type="pic" sz="quarter" idx="12"/>
          </p:nvPr>
        </p:nvSpPr>
        <p:spPr>
          <a:xfrm>
            <a:off x="6853639" y="1"/>
            <a:ext cx="2294212" cy="4988901"/>
          </a:xfrm>
          <a:prstGeom prst="rect">
            <a:avLst/>
          </a:prstGeom>
        </p:spPr>
        <p:txBody>
          <a:bodyPr/>
          <a:lstStyle>
            <a:lvl1pPr marL="0" indent="0">
              <a:buNone/>
              <a:defRPr sz="1050"/>
            </a:lvl1pPr>
          </a:lstStyle>
          <a:p>
            <a:endParaRPr lang="en-US"/>
          </a:p>
        </p:txBody>
      </p:sp>
      <p:pic>
        <p:nvPicPr>
          <p:cNvPr id="15" name="Picture 14">
            <a:extLst>
              <a:ext uri="{FF2B5EF4-FFF2-40B4-BE49-F238E27FC236}">
                <a16:creationId xmlns:a16="http://schemas.microsoft.com/office/drawing/2014/main" xmlns="" id="{5EADA60C-67D0-4942-9711-481F857470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5533" y="5351473"/>
            <a:ext cx="2161246" cy="850123"/>
          </a:xfrm>
          <a:prstGeom prst="rect">
            <a:avLst/>
          </a:prstGeom>
        </p:spPr>
      </p:pic>
      <p:sp>
        <p:nvSpPr>
          <p:cNvPr id="17" name="Datumsplatzhalter 2"/>
          <p:cNvSpPr>
            <a:spLocks noGrp="1"/>
          </p:cNvSpPr>
          <p:nvPr>
            <p:ph type="dt" sz="half" idx="2"/>
          </p:nvPr>
        </p:nvSpPr>
        <p:spPr>
          <a:xfrm>
            <a:off x="3070458" y="6364775"/>
            <a:ext cx="1307233"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65EF6C88-AB0A-4847-9BB9-82B84E3AC8CA}" type="datetime4">
              <a:rPr lang="en-US" smtClean="0"/>
              <a:t>November 14, 2019</a:t>
            </a:fld>
            <a:endParaRPr lang="en-US"/>
          </a:p>
        </p:txBody>
      </p:sp>
      <p:grpSp>
        <p:nvGrpSpPr>
          <p:cNvPr id="18" name="Group 21">
            <a:extLst>
              <a:ext uri="{FF2B5EF4-FFF2-40B4-BE49-F238E27FC236}">
                <a16:creationId xmlns:a16="http://schemas.microsoft.com/office/drawing/2014/main" xmlns="" id="{B5730AB1-C0E3-1543-B55D-5453E1DF570F}"/>
              </a:ext>
            </a:extLst>
          </p:cNvPr>
          <p:cNvGrpSpPr/>
          <p:nvPr userDrawn="1"/>
        </p:nvGrpSpPr>
        <p:grpSpPr>
          <a:xfrm>
            <a:off x="-8001" y="4988901"/>
            <a:ext cx="9150923" cy="91440"/>
            <a:chOff x="-17791" y="2715749"/>
            <a:chExt cx="12201230" cy="91440"/>
          </a:xfrm>
        </p:grpSpPr>
        <p:sp>
          <p:nvSpPr>
            <p:cNvPr id="19" name="Rectangle 23">
              <a:extLst>
                <a:ext uri="{FF2B5EF4-FFF2-40B4-BE49-F238E27FC236}">
                  <a16:creationId xmlns:a16="http://schemas.microsoft.com/office/drawing/2014/main" xmlns="" id="{423F8059-4CE6-3640-B2CE-276E0030DE3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4">
              <a:extLst>
                <a:ext uri="{FF2B5EF4-FFF2-40B4-BE49-F238E27FC236}">
                  <a16:creationId xmlns:a16="http://schemas.microsoft.com/office/drawing/2014/main" xmlns="" id="{EF84F961-3E0B-4D41-A9F8-F2FFA4200CE0}"/>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5">
              <a:extLst>
                <a:ext uri="{FF2B5EF4-FFF2-40B4-BE49-F238E27FC236}">
                  <a16:creationId xmlns:a16="http://schemas.microsoft.com/office/drawing/2014/main" xmlns="" id="{E918D2F1-E561-5046-BC22-DA1943C0A7F2}"/>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6">
              <a:extLst>
                <a:ext uri="{FF2B5EF4-FFF2-40B4-BE49-F238E27FC236}">
                  <a16:creationId xmlns:a16="http://schemas.microsoft.com/office/drawing/2014/main" xmlns="" id="{2471458C-36B3-E742-B020-A786F965C1B2}"/>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0287800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ection Header_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24DABD-4AA7-1A4D-A40F-31C705E9E4F5}"/>
              </a:ext>
            </a:extLst>
          </p:cNvPr>
          <p:cNvSpPr>
            <a:spLocks noGrp="1"/>
          </p:cNvSpPr>
          <p:nvPr>
            <p:ph type="title"/>
          </p:nvPr>
        </p:nvSpPr>
        <p:spPr>
          <a:xfrm>
            <a:off x="542925" y="3716339"/>
            <a:ext cx="8058150" cy="1141293"/>
          </a:xfrm>
        </p:spPr>
        <p:txBody>
          <a:bodyPr anchor="b"/>
          <a:lstStyle>
            <a:lvl1pPr>
              <a:defRPr sz="3000"/>
            </a:lvl1pPr>
          </a:lstStyle>
          <a:p>
            <a:endParaRPr lang="en-US"/>
          </a:p>
        </p:txBody>
      </p:sp>
      <p:sp>
        <p:nvSpPr>
          <p:cNvPr id="3" name="Text Placeholder 2">
            <a:extLst>
              <a:ext uri="{FF2B5EF4-FFF2-40B4-BE49-F238E27FC236}">
                <a16:creationId xmlns:a16="http://schemas.microsoft.com/office/drawing/2014/main" xmlns="" id="{AB13F592-14B8-C14D-AD58-AC904445960E}"/>
              </a:ext>
            </a:extLst>
          </p:cNvPr>
          <p:cNvSpPr>
            <a:spLocks noGrp="1"/>
          </p:cNvSpPr>
          <p:nvPr>
            <p:ph type="body" idx="1"/>
          </p:nvPr>
        </p:nvSpPr>
        <p:spPr>
          <a:xfrm>
            <a:off x="542925" y="4884620"/>
            <a:ext cx="8058150" cy="751973"/>
          </a:xfrm>
          <a:prstGeom prst="rect">
            <a:avLst/>
          </a:prstGeom>
        </p:spPr>
        <p:txBody>
          <a:bodyPr/>
          <a:lstStyle>
            <a:lvl1pPr marL="0" indent="0">
              <a:buNone/>
              <a:defRPr sz="165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a:p>
        </p:txBody>
      </p:sp>
      <p:sp>
        <p:nvSpPr>
          <p:cNvPr id="6" name="Slide Number Placeholder 5">
            <a:extLst>
              <a:ext uri="{FF2B5EF4-FFF2-40B4-BE49-F238E27FC236}">
                <a16:creationId xmlns:a16="http://schemas.microsoft.com/office/drawing/2014/main" xmlns="" id="{A57868DF-7565-154B-BA85-DDA6C0174E68}"/>
              </a:ext>
            </a:extLst>
          </p:cNvPr>
          <p:cNvSpPr>
            <a:spLocks noGrp="1"/>
          </p:cNvSpPr>
          <p:nvPr>
            <p:ph type="sldNum" sz="quarter" idx="12"/>
          </p:nvPr>
        </p:nvSpPr>
        <p:spPr/>
        <p:txBody>
          <a:bodyPr/>
          <a:lstStyle/>
          <a:p>
            <a:fld id="{FD4004EA-8FB8-EC40-8790-B86FB6800767}" type="slidenum">
              <a:rPr lang="en-US" smtClean="0"/>
              <a:t>‹#›</a:t>
            </a:fld>
            <a:endParaRPr lang="en-US"/>
          </a:p>
        </p:txBody>
      </p:sp>
      <p:grpSp>
        <p:nvGrpSpPr>
          <p:cNvPr id="12" name="Group 11">
            <a:extLst>
              <a:ext uri="{FF2B5EF4-FFF2-40B4-BE49-F238E27FC236}">
                <a16:creationId xmlns:a16="http://schemas.microsoft.com/office/drawing/2014/main" xmlns="" id="{BE61DF24-5239-024F-A9A1-3B0B6B842A52}"/>
              </a:ext>
            </a:extLst>
          </p:cNvPr>
          <p:cNvGrpSpPr/>
          <p:nvPr userDrawn="1"/>
        </p:nvGrpSpPr>
        <p:grpSpPr>
          <a:xfrm>
            <a:off x="-8001" y="3200400"/>
            <a:ext cx="9150923" cy="91440"/>
            <a:chOff x="-17791" y="2715749"/>
            <a:chExt cx="12201230" cy="91440"/>
          </a:xfrm>
        </p:grpSpPr>
        <p:sp>
          <p:nvSpPr>
            <p:cNvPr id="13" name="Rectangle 12">
              <a:extLst>
                <a:ext uri="{FF2B5EF4-FFF2-40B4-BE49-F238E27FC236}">
                  <a16:creationId xmlns:a16="http://schemas.microsoft.com/office/drawing/2014/main" xmlns="" id="{65928445-8EE9-EB42-8CC0-E2BB26D01A16}"/>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xmlns="" id="{18BD850D-229C-1B46-8FDA-313FD7C67F06}"/>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xmlns="" id="{E45D7651-C3EC-7343-8913-D209E14AAFB3}"/>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xmlns="" id="{F28FFE66-C13A-3F4A-A732-F84C2A64E897}"/>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5" name="Picture 14">
            <a:extLst>
              <a:ext uri="{FF2B5EF4-FFF2-40B4-BE49-F238E27FC236}">
                <a16:creationId xmlns:a16="http://schemas.microsoft.com/office/drawing/2014/main" xmlns="" id="{F8F51F13-27B0-D842-8E17-F5123B430C8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5142" y="6313813"/>
            <a:ext cx="870442" cy="342387"/>
          </a:xfrm>
          <a:prstGeom prst="rect">
            <a:avLst/>
          </a:prstGeom>
        </p:spPr>
      </p:pic>
      <p:sp>
        <p:nvSpPr>
          <p:cNvPr id="16" name="Datumsplatzhalter 2"/>
          <p:cNvSpPr>
            <a:spLocks noGrp="1"/>
          </p:cNvSpPr>
          <p:nvPr>
            <p:ph type="dt" sz="half" idx="2"/>
          </p:nvPr>
        </p:nvSpPr>
        <p:spPr>
          <a:xfrm>
            <a:off x="1443985" y="6452883"/>
            <a:ext cx="813440"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1B2DA5E0-54C2-4F5C-BCB8-EAF91E7319C9}" type="datetime4">
              <a:rPr lang="en-US" smtClean="0"/>
              <a:t>November 14, 2019</a:t>
            </a:fld>
            <a:endParaRPr lang="en-US"/>
          </a:p>
        </p:txBody>
      </p:sp>
      <p:sp>
        <p:nvSpPr>
          <p:cNvPr id="19" name="Fußzeilenplatzhalter 7"/>
          <p:cNvSpPr>
            <a:spLocks noGrp="1"/>
          </p:cNvSpPr>
          <p:nvPr>
            <p:ph type="ftr" sz="quarter" idx="3"/>
          </p:nvPr>
        </p:nvSpPr>
        <p:spPr>
          <a:xfrm>
            <a:off x="2257425" y="6452883"/>
            <a:ext cx="2552105" cy="224458"/>
          </a:xfrm>
          <a:prstGeom prst="rect">
            <a:avLst/>
          </a:prstGeom>
        </p:spPr>
        <p:txBody>
          <a:bodyPr vert="horz" lIns="91440" tIns="45720" rIns="91440" bIns="45720" rtlCol="0" anchor="ctr"/>
          <a:lstStyle>
            <a:lvl1pPr algn="l">
              <a:defRPr lang="en-US" sz="600">
                <a:solidFill>
                  <a:schemeClr val="bg1">
                    <a:lumMod val="65000"/>
                  </a:schemeClr>
                </a:solidFill>
              </a:defRPr>
            </a:lvl1pPr>
          </a:lstStyle>
          <a:p>
            <a:endParaRPr lang="en-US"/>
          </a:p>
        </p:txBody>
      </p:sp>
      <p:sp>
        <p:nvSpPr>
          <p:cNvPr id="21" name="Title 1">
            <a:extLst>
              <a:ext uri="{FF2B5EF4-FFF2-40B4-BE49-F238E27FC236}">
                <a16:creationId xmlns:a16="http://schemas.microsoft.com/office/drawing/2014/main" xmlns="" id="{B424DABD-4AA7-1A4D-A40F-31C705E9E4F5}"/>
              </a:ext>
            </a:extLst>
          </p:cNvPr>
          <p:cNvSpPr txBox="1"/>
          <p:nvPr userDrawn="1"/>
        </p:nvSpPr>
        <p:spPr>
          <a:xfrm>
            <a:off x="542925" y="800101"/>
            <a:ext cx="8058150" cy="2118612"/>
          </a:xfrm>
          <a:prstGeom prst="rect">
            <a:avLst/>
          </a:prstGeom>
          <a:noFill/>
        </p:spPr>
        <p:txBody>
          <a:bodyPr vert="horz" lIns="68580" tIns="34290" rIns="68580" bIns="34290" rtlCol="0" anchor="b">
            <a:noAutofit/>
          </a:bodyPr>
          <a:lstStyle>
            <a:defPPr>
              <a:defRPr lang="en-US"/>
            </a:defPPr>
            <a:lvl1pPr>
              <a:lnSpc>
                <a:spcPct val="80000"/>
              </a:lnSpc>
              <a:spcBef>
                <a:spcPct val="0"/>
              </a:spcBef>
              <a:buNone/>
              <a:defRPr sz="8000" b="1">
                <a:latin typeface="+mj-lt"/>
                <a:ea typeface="+mj-ea"/>
                <a:cs typeface="+mj-cs"/>
              </a:defRPr>
            </a:lvl1pPr>
          </a:lstStyle>
          <a:p>
            <a:pPr algn="l">
              <a:lnSpc>
                <a:spcPct val="80000"/>
              </a:lnSpc>
            </a:pPr>
            <a:r>
              <a:rPr lang="fr-CA" sz="6000" b="1" i="0" strike="noStrike" cap="none" spc="0" baseline="0">
                <a:solidFill>
                  <a:srgbClr val="0033A0"/>
                </a:solidFill>
                <a:effectLst/>
                <a:latin typeface="Arial"/>
                <a:ea typeface="Arial"/>
                <a:cs typeface="Arial"/>
              </a:rPr>
              <a:t>REDÉFINIR</a:t>
            </a:r>
            <a:r>
              <a:rPr lang="fr-CA" sz="6000" b="1" i="0" strike="noStrike" cap="none" spc="0" baseline="0">
                <a:solidFill>
                  <a:srgbClr val="00A9E0"/>
                </a:solidFill>
                <a:effectLst/>
                <a:latin typeface="Arial"/>
                <a:ea typeface="Arial"/>
                <a:cs typeface="Arial"/>
              </a:rPr>
              <a:t> </a:t>
            </a:r>
            <a:r>
              <a:rPr lang="fr-CA" sz="6000" b="1" i="0" strike="noStrike" cap="none" spc="0" baseline="0">
                <a:solidFill>
                  <a:srgbClr val="84BD00"/>
                </a:solidFill>
                <a:effectLst/>
                <a:latin typeface="Arial"/>
                <a:ea typeface="Arial"/>
                <a:cs typeface="Arial"/>
              </a:rPr>
              <a:t>LA VIABILITÉ</a:t>
            </a:r>
          </a:p>
        </p:txBody>
      </p:sp>
    </p:spTree>
    <p:extLst>
      <p:ext uri="{BB962C8B-B14F-4D97-AF65-F5344CB8AC3E}">
        <p14:creationId xmlns:p14="http://schemas.microsoft.com/office/powerpoint/2010/main" val="107446548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Section Header_Divi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A385F8A-A3C1-2144-AB9F-EAEB9A0558AE}"/>
              </a:ext>
            </a:extLst>
          </p:cNvPr>
          <p:cNvSpPr/>
          <p:nvPr userDrawn="1"/>
        </p:nvSpPr>
        <p:spPr>
          <a:xfrm>
            <a:off x="0" y="3291840"/>
            <a:ext cx="9144000" cy="356616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xmlns="" id="{A57868DF-7565-154B-BA85-DDA6C0174E68}"/>
              </a:ext>
            </a:extLst>
          </p:cNvPr>
          <p:cNvSpPr>
            <a:spLocks noGrp="1"/>
          </p:cNvSpPr>
          <p:nvPr>
            <p:ph type="sldNum" sz="quarter" idx="12"/>
          </p:nvPr>
        </p:nvSpPr>
        <p:spPr/>
        <p:txBody>
          <a:bodyPr/>
          <a:lstStyle>
            <a:lvl1pPr>
              <a:defRPr>
                <a:solidFill>
                  <a:schemeClr val="bg1"/>
                </a:solidFill>
              </a:defRPr>
            </a:lvl1pPr>
          </a:lstStyle>
          <a:p>
            <a:fld id="{FD4004EA-8FB8-EC40-8790-B86FB6800767}" type="slidenum">
              <a:rPr lang="en-US" smtClean="0"/>
              <a:t>‹#›</a:t>
            </a:fld>
            <a:endParaRPr lang="en-US"/>
          </a:p>
        </p:txBody>
      </p:sp>
      <p:grpSp>
        <p:nvGrpSpPr>
          <p:cNvPr id="12" name="Group 11">
            <a:extLst>
              <a:ext uri="{FF2B5EF4-FFF2-40B4-BE49-F238E27FC236}">
                <a16:creationId xmlns:a16="http://schemas.microsoft.com/office/drawing/2014/main" xmlns="" id="{22E50C35-16F3-0746-97FA-0E23F28B6AD0}"/>
              </a:ext>
            </a:extLst>
          </p:cNvPr>
          <p:cNvGrpSpPr/>
          <p:nvPr userDrawn="1"/>
        </p:nvGrpSpPr>
        <p:grpSpPr>
          <a:xfrm>
            <a:off x="-8001" y="3200400"/>
            <a:ext cx="9150923" cy="91440"/>
            <a:chOff x="-17791" y="2715749"/>
            <a:chExt cx="12201230" cy="91440"/>
          </a:xfrm>
        </p:grpSpPr>
        <p:sp>
          <p:nvSpPr>
            <p:cNvPr id="13" name="Rectangle 12">
              <a:extLst>
                <a:ext uri="{FF2B5EF4-FFF2-40B4-BE49-F238E27FC236}">
                  <a16:creationId xmlns:a16="http://schemas.microsoft.com/office/drawing/2014/main" xmlns="" id="{DDE60AEA-9B38-CC41-AF25-206D235FF65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xmlns="" id="{9C81A1F5-B7CE-5442-9338-1AD471B5CAA3}"/>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xmlns="" id="{4D566BBA-243E-AC41-B45A-F898814A3C5A}"/>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xmlns="" id="{4E642148-BAAD-3F49-8B70-A5DC2D4C77A1}"/>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8" name="Picture 17">
            <a:extLst>
              <a:ext uri="{FF2B5EF4-FFF2-40B4-BE49-F238E27FC236}">
                <a16:creationId xmlns:a16="http://schemas.microsoft.com/office/drawing/2014/main" xmlns="" id="{ABF9EB36-C637-764D-933D-159746426C5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3079" y="6313813"/>
            <a:ext cx="834568" cy="342387"/>
          </a:xfrm>
          <a:prstGeom prst="rect">
            <a:avLst/>
          </a:prstGeom>
        </p:spPr>
      </p:pic>
      <p:sp>
        <p:nvSpPr>
          <p:cNvPr id="19" name="Datumsplatzhalter 2"/>
          <p:cNvSpPr>
            <a:spLocks noGrp="1"/>
          </p:cNvSpPr>
          <p:nvPr>
            <p:ph type="dt" sz="half" idx="2"/>
          </p:nvPr>
        </p:nvSpPr>
        <p:spPr>
          <a:xfrm>
            <a:off x="1443985" y="6452883"/>
            <a:ext cx="813440" cy="224458"/>
          </a:xfrm>
          <a:prstGeom prst="rect">
            <a:avLst/>
          </a:prstGeom>
        </p:spPr>
        <p:txBody>
          <a:bodyPr vert="horz" lIns="91440" tIns="45720" rIns="91440" bIns="45720" rtlCol="0" anchor="ctr"/>
          <a:lstStyle>
            <a:lvl1pPr algn="l">
              <a:defRPr lang="en-US" sz="600" smtClean="0">
                <a:solidFill>
                  <a:schemeClr val="bg1"/>
                </a:solidFill>
              </a:defRPr>
            </a:lvl1pPr>
          </a:lstStyle>
          <a:p>
            <a:fld id="{96A947CF-54D5-48B3-B426-2B02FDB56183}" type="datetime4">
              <a:rPr lang="en-US" smtClean="0"/>
              <a:t>November 14, 2019</a:t>
            </a:fld>
            <a:endParaRPr lang="en-US"/>
          </a:p>
        </p:txBody>
      </p:sp>
      <p:sp>
        <p:nvSpPr>
          <p:cNvPr id="20" name="Fußzeilenplatzhalter 7"/>
          <p:cNvSpPr>
            <a:spLocks noGrp="1"/>
          </p:cNvSpPr>
          <p:nvPr>
            <p:ph type="ftr" sz="quarter" idx="3"/>
          </p:nvPr>
        </p:nvSpPr>
        <p:spPr>
          <a:xfrm>
            <a:off x="2257425" y="6452883"/>
            <a:ext cx="2552105" cy="224458"/>
          </a:xfrm>
          <a:prstGeom prst="rect">
            <a:avLst/>
          </a:prstGeom>
        </p:spPr>
        <p:txBody>
          <a:bodyPr vert="horz" lIns="91440" tIns="45720" rIns="91440" bIns="45720" rtlCol="0" anchor="ctr"/>
          <a:lstStyle>
            <a:lvl1pPr algn="l">
              <a:defRPr lang="en-US" sz="600">
                <a:solidFill>
                  <a:schemeClr val="bg1"/>
                </a:solidFill>
              </a:defRPr>
            </a:lvl1pPr>
          </a:lstStyle>
          <a:p>
            <a:endParaRPr lang="en-US"/>
          </a:p>
        </p:txBody>
      </p:sp>
      <p:sp>
        <p:nvSpPr>
          <p:cNvPr id="24" name="Title 1">
            <a:extLst>
              <a:ext uri="{FF2B5EF4-FFF2-40B4-BE49-F238E27FC236}">
                <a16:creationId xmlns:a16="http://schemas.microsoft.com/office/drawing/2014/main" xmlns="" id="{B424DABD-4AA7-1A4D-A40F-31C705E9E4F5}"/>
              </a:ext>
            </a:extLst>
          </p:cNvPr>
          <p:cNvSpPr>
            <a:spLocks noGrp="1"/>
          </p:cNvSpPr>
          <p:nvPr>
            <p:ph type="title"/>
          </p:nvPr>
        </p:nvSpPr>
        <p:spPr>
          <a:xfrm>
            <a:off x="542925" y="3716339"/>
            <a:ext cx="8058150" cy="1141293"/>
          </a:xfrm>
        </p:spPr>
        <p:txBody>
          <a:bodyPr anchor="b"/>
          <a:lstStyle>
            <a:lvl1pPr>
              <a:defRPr sz="3000">
                <a:solidFill>
                  <a:schemeClr val="bg1"/>
                </a:solidFill>
              </a:defRPr>
            </a:lvl1pPr>
          </a:lstStyle>
          <a:p>
            <a:endParaRPr lang="en-US"/>
          </a:p>
        </p:txBody>
      </p:sp>
      <p:sp>
        <p:nvSpPr>
          <p:cNvPr id="25" name="Text Placeholder 2">
            <a:extLst>
              <a:ext uri="{FF2B5EF4-FFF2-40B4-BE49-F238E27FC236}">
                <a16:creationId xmlns:a16="http://schemas.microsoft.com/office/drawing/2014/main" xmlns="" id="{AB13F592-14B8-C14D-AD58-AC904445960E}"/>
              </a:ext>
            </a:extLst>
          </p:cNvPr>
          <p:cNvSpPr>
            <a:spLocks noGrp="1"/>
          </p:cNvSpPr>
          <p:nvPr>
            <p:ph type="body" idx="1"/>
          </p:nvPr>
        </p:nvSpPr>
        <p:spPr>
          <a:xfrm>
            <a:off x="542925" y="4884620"/>
            <a:ext cx="8058150" cy="751973"/>
          </a:xfrm>
          <a:prstGeom prst="rect">
            <a:avLst/>
          </a:prstGeom>
        </p:spPr>
        <p:txBody>
          <a:bodyPr/>
          <a:lstStyle>
            <a:lvl1pPr marL="0" indent="0">
              <a:buNone/>
              <a:defRPr sz="165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a:p>
        </p:txBody>
      </p:sp>
      <p:sp>
        <p:nvSpPr>
          <p:cNvPr id="21" name="Title 1">
            <a:extLst>
              <a:ext uri="{FF2B5EF4-FFF2-40B4-BE49-F238E27FC236}">
                <a16:creationId xmlns:a16="http://schemas.microsoft.com/office/drawing/2014/main" xmlns="" id="{B424DABD-4AA7-1A4D-A40F-31C705E9E4F5}"/>
              </a:ext>
            </a:extLst>
          </p:cNvPr>
          <p:cNvSpPr txBox="1"/>
          <p:nvPr userDrawn="1"/>
        </p:nvSpPr>
        <p:spPr>
          <a:xfrm>
            <a:off x="542925" y="800101"/>
            <a:ext cx="8058150" cy="2118612"/>
          </a:xfrm>
          <a:prstGeom prst="rect">
            <a:avLst/>
          </a:prstGeom>
          <a:noFill/>
        </p:spPr>
        <p:txBody>
          <a:bodyPr vert="horz" lIns="68580" tIns="34290" rIns="68580" bIns="34290" rtlCol="0" anchor="b">
            <a:noAutofit/>
          </a:bodyPr>
          <a:lstStyle>
            <a:defPPr>
              <a:defRPr lang="en-US"/>
            </a:defPPr>
            <a:lvl1pPr>
              <a:lnSpc>
                <a:spcPct val="80000"/>
              </a:lnSpc>
              <a:spcBef>
                <a:spcPct val="0"/>
              </a:spcBef>
              <a:buNone/>
              <a:defRPr sz="8000" b="1">
                <a:latin typeface="+mj-lt"/>
                <a:ea typeface="+mj-ea"/>
                <a:cs typeface="+mj-cs"/>
              </a:defRPr>
            </a:lvl1pPr>
          </a:lstStyle>
          <a:p>
            <a:pPr algn="l">
              <a:lnSpc>
                <a:spcPct val="80000"/>
              </a:lnSpc>
            </a:pPr>
            <a:r>
              <a:rPr lang="fr-CA" sz="6000" b="1" i="0" strike="noStrike" cap="none" spc="0" baseline="0">
                <a:solidFill>
                  <a:srgbClr val="0033A0"/>
                </a:solidFill>
                <a:effectLst/>
                <a:latin typeface="Arial"/>
                <a:ea typeface="Arial"/>
                <a:cs typeface="Arial"/>
              </a:rPr>
              <a:t>REDÉFINIR</a:t>
            </a:r>
            <a:r>
              <a:rPr lang="fr-CA" sz="6000" b="1" i="0" strike="noStrike" cap="none" spc="0" baseline="0">
                <a:solidFill>
                  <a:srgbClr val="00A9E0"/>
                </a:solidFill>
                <a:effectLst/>
                <a:latin typeface="Arial"/>
                <a:ea typeface="Arial"/>
                <a:cs typeface="Arial"/>
              </a:rPr>
              <a:t> </a:t>
            </a:r>
            <a:r>
              <a:rPr lang="fr-CA" sz="6000" b="1" i="0" strike="noStrike" cap="none" spc="0" baseline="0">
                <a:solidFill>
                  <a:srgbClr val="84BD00"/>
                </a:solidFill>
                <a:effectLst/>
                <a:latin typeface="Arial"/>
                <a:ea typeface="Arial"/>
                <a:cs typeface="Arial"/>
              </a:rPr>
              <a:t>LA VIABILITÉ</a:t>
            </a:r>
          </a:p>
        </p:txBody>
      </p:sp>
    </p:spTree>
    <p:extLst>
      <p:ext uri="{BB962C8B-B14F-4D97-AF65-F5344CB8AC3E}">
        <p14:creationId xmlns:p14="http://schemas.microsoft.com/office/powerpoint/2010/main" val="37728102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Section Header_Divi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6DBB8672-619D-8645-BE72-FFE303B9858D}"/>
              </a:ext>
            </a:extLst>
          </p:cNvPr>
          <p:cNvGrpSpPr/>
          <p:nvPr userDrawn="1"/>
        </p:nvGrpSpPr>
        <p:grpSpPr>
          <a:xfrm>
            <a:off x="-8001" y="3200400"/>
            <a:ext cx="9150923" cy="91440"/>
            <a:chOff x="-17791" y="2715749"/>
            <a:chExt cx="12201230" cy="91440"/>
          </a:xfrm>
        </p:grpSpPr>
        <p:sp>
          <p:nvSpPr>
            <p:cNvPr id="18" name="Rectangle 17">
              <a:extLst>
                <a:ext uri="{FF2B5EF4-FFF2-40B4-BE49-F238E27FC236}">
                  <a16:creationId xmlns:a16="http://schemas.microsoft.com/office/drawing/2014/main" xmlns="" id="{664F221B-79BF-B14C-B6D8-A7221EF1AC70}"/>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xmlns="" id="{922BB128-607F-584A-B2B2-BB8FFA7A6F35}"/>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xmlns="" id="{2E4866F0-9697-9E48-96D8-0983B554F8AE}"/>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xmlns="" id="{8C90938E-D6BB-8840-B09D-6756C72F3248}"/>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2" name="Title 1">
            <a:extLst>
              <a:ext uri="{FF2B5EF4-FFF2-40B4-BE49-F238E27FC236}">
                <a16:creationId xmlns:a16="http://schemas.microsoft.com/office/drawing/2014/main" xmlns="" id="{D93FF8C2-2F9E-CC4C-9DC0-81919D3BEFEA}"/>
              </a:ext>
            </a:extLst>
          </p:cNvPr>
          <p:cNvSpPr txBox="1"/>
          <p:nvPr userDrawn="1"/>
        </p:nvSpPr>
        <p:spPr>
          <a:xfrm>
            <a:off x="7308787" y="6338150"/>
            <a:ext cx="1334471"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600" b="1" i="0" strike="noStrike" cap="none" spc="0" baseline="0">
                <a:solidFill>
                  <a:srgbClr val="0033A0"/>
                </a:solidFill>
                <a:effectLst/>
                <a:latin typeface="Arial"/>
                <a:ea typeface="Arial"/>
                <a:cs typeface="Arial"/>
              </a:rPr>
              <a:t>REDÉFINIR</a:t>
            </a:r>
            <a:r>
              <a:rPr lang="fr-CA" sz="600" b="1" i="0" strike="noStrike" cap="none" spc="0" baseline="0">
                <a:solidFill>
                  <a:srgbClr val="00A9E0"/>
                </a:solidFill>
                <a:effectLst/>
                <a:latin typeface="Arial"/>
                <a:ea typeface="Arial"/>
                <a:cs typeface="Arial"/>
              </a:rPr>
              <a:t> </a:t>
            </a:r>
            <a:r>
              <a:rPr lang="fr-CA" sz="600" b="1" i="0" strike="noStrike" cap="none" spc="0" baseline="0">
                <a:solidFill>
                  <a:srgbClr val="84BD00"/>
                </a:solidFill>
                <a:effectLst/>
                <a:latin typeface="Arial"/>
                <a:ea typeface="Arial"/>
                <a:cs typeface="Arial"/>
              </a:rPr>
              <a:t>LA VIABILITÉ</a:t>
            </a:r>
          </a:p>
        </p:txBody>
      </p:sp>
      <p:pic>
        <p:nvPicPr>
          <p:cNvPr id="13" name="Picture 12">
            <a:extLst>
              <a:ext uri="{FF2B5EF4-FFF2-40B4-BE49-F238E27FC236}">
                <a16:creationId xmlns:a16="http://schemas.microsoft.com/office/drawing/2014/main" xmlns="" id="{3B8551C0-032A-D84E-AC84-F1D3FEA1CA9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5142" y="6313813"/>
            <a:ext cx="870442" cy="342387"/>
          </a:xfrm>
          <a:prstGeom prst="rect">
            <a:avLst/>
          </a:prstGeom>
        </p:spPr>
      </p:pic>
      <p:sp>
        <p:nvSpPr>
          <p:cNvPr id="12" name="Datumsplatzhalter 2"/>
          <p:cNvSpPr>
            <a:spLocks noGrp="1"/>
          </p:cNvSpPr>
          <p:nvPr>
            <p:ph type="dt" sz="half" idx="2"/>
          </p:nvPr>
        </p:nvSpPr>
        <p:spPr>
          <a:xfrm>
            <a:off x="1443985" y="6452883"/>
            <a:ext cx="813440"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FA834F12-8B71-4B84-9352-E5866E0EA3DE}" type="datetime4">
              <a:rPr lang="en-US" smtClean="0"/>
              <a:t>November 14, 2019</a:t>
            </a:fld>
            <a:endParaRPr lang="en-US"/>
          </a:p>
        </p:txBody>
      </p:sp>
      <p:sp>
        <p:nvSpPr>
          <p:cNvPr id="14" name="Fußzeilenplatzhalter 7"/>
          <p:cNvSpPr>
            <a:spLocks noGrp="1"/>
          </p:cNvSpPr>
          <p:nvPr>
            <p:ph type="ftr" sz="quarter" idx="3"/>
          </p:nvPr>
        </p:nvSpPr>
        <p:spPr>
          <a:xfrm>
            <a:off x="2257425" y="6452883"/>
            <a:ext cx="2552105" cy="224458"/>
          </a:xfrm>
          <a:prstGeom prst="rect">
            <a:avLst/>
          </a:prstGeom>
        </p:spPr>
        <p:txBody>
          <a:bodyPr vert="horz" lIns="91440" tIns="45720" rIns="91440" bIns="45720" rtlCol="0" anchor="ctr"/>
          <a:lstStyle>
            <a:lvl1pPr algn="l">
              <a:defRPr lang="en-US" sz="600">
                <a:solidFill>
                  <a:schemeClr val="bg1">
                    <a:lumMod val="65000"/>
                  </a:schemeClr>
                </a:solidFill>
              </a:defRPr>
            </a:lvl1pPr>
          </a:lstStyle>
          <a:p>
            <a:endParaRPr lang="en-US"/>
          </a:p>
        </p:txBody>
      </p:sp>
      <p:sp>
        <p:nvSpPr>
          <p:cNvPr id="15" name="Slide Number Placeholder 5">
            <a:extLst>
              <a:ext uri="{FF2B5EF4-FFF2-40B4-BE49-F238E27FC236}">
                <a16:creationId xmlns:a16="http://schemas.microsoft.com/office/drawing/2014/main" xmlns="" id="{A57868DF-7565-154B-BA85-DDA6C0174E68}"/>
              </a:ext>
            </a:extLst>
          </p:cNvPr>
          <p:cNvSpPr>
            <a:spLocks noGrp="1"/>
          </p:cNvSpPr>
          <p:nvPr>
            <p:ph type="sldNum" sz="quarter" idx="12"/>
          </p:nvPr>
        </p:nvSpPr>
        <p:spPr>
          <a:xfrm>
            <a:off x="8601075" y="6452883"/>
            <a:ext cx="404183" cy="224458"/>
          </a:xfrm>
        </p:spPr>
        <p:txBody>
          <a:bodyPr/>
          <a:lstStyle/>
          <a:p>
            <a:fld id="{FD4004EA-8FB8-EC40-8790-B86FB6800767}" type="slidenum">
              <a:rPr lang="en-US" smtClean="0"/>
              <a:t>‹#›</a:t>
            </a:fld>
            <a:endParaRPr lang="en-US"/>
          </a:p>
        </p:txBody>
      </p:sp>
      <p:sp>
        <p:nvSpPr>
          <p:cNvPr id="16" name="Textplatzhalter 10"/>
          <p:cNvSpPr>
            <a:spLocks noGrp="1"/>
          </p:cNvSpPr>
          <p:nvPr>
            <p:ph type="body" sz="quarter" idx="13" hasCustomPrompt="1"/>
          </p:nvPr>
        </p:nvSpPr>
        <p:spPr>
          <a:xfrm>
            <a:off x="547687" y="800102"/>
            <a:ext cx="8053388" cy="2118612"/>
          </a:xfrm>
          <a:noFill/>
        </p:spPr>
        <p:txBody>
          <a:bodyPr anchor="b"/>
          <a:lstStyle>
            <a:lvl1pPr marL="0" indent="0">
              <a:lnSpc>
                <a:spcPct val="80000"/>
              </a:lnSpc>
              <a:spcBef>
                <a:spcPct val="0"/>
              </a:spcBef>
              <a:spcAft>
                <a:spcPct val="0"/>
              </a:spcAft>
              <a:buNone/>
              <a:defRPr sz="6000" b="1" baseline="0">
                <a:solidFill>
                  <a:schemeClr val="tx1"/>
                </a:solidFill>
              </a:defRPr>
            </a:lvl1pPr>
          </a:lstStyle>
          <a:p>
            <a:pPr lvl="0"/>
            <a:r>
              <a:rPr lang="en-US"/>
              <a:t>CLICK TO EDIT STATEMENT</a:t>
            </a:r>
          </a:p>
        </p:txBody>
      </p:sp>
      <p:sp>
        <p:nvSpPr>
          <p:cNvPr id="23" name="Title 1">
            <a:extLst>
              <a:ext uri="{FF2B5EF4-FFF2-40B4-BE49-F238E27FC236}">
                <a16:creationId xmlns:a16="http://schemas.microsoft.com/office/drawing/2014/main" xmlns="" id="{B424DABD-4AA7-1A4D-A40F-31C705E9E4F5}"/>
              </a:ext>
            </a:extLst>
          </p:cNvPr>
          <p:cNvSpPr>
            <a:spLocks noGrp="1"/>
          </p:cNvSpPr>
          <p:nvPr>
            <p:ph type="title"/>
          </p:nvPr>
        </p:nvSpPr>
        <p:spPr>
          <a:xfrm>
            <a:off x="542925" y="3716339"/>
            <a:ext cx="8058150" cy="1141293"/>
          </a:xfrm>
        </p:spPr>
        <p:txBody>
          <a:bodyPr anchor="b"/>
          <a:lstStyle>
            <a:lvl1pPr>
              <a:defRPr sz="3000"/>
            </a:lvl1pPr>
          </a:lstStyle>
          <a:p>
            <a:endParaRPr lang="en-US"/>
          </a:p>
        </p:txBody>
      </p:sp>
      <p:sp>
        <p:nvSpPr>
          <p:cNvPr id="24" name="Text Placeholder 2">
            <a:extLst>
              <a:ext uri="{FF2B5EF4-FFF2-40B4-BE49-F238E27FC236}">
                <a16:creationId xmlns:a16="http://schemas.microsoft.com/office/drawing/2014/main" xmlns="" id="{AB13F592-14B8-C14D-AD58-AC904445960E}"/>
              </a:ext>
            </a:extLst>
          </p:cNvPr>
          <p:cNvSpPr>
            <a:spLocks noGrp="1"/>
          </p:cNvSpPr>
          <p:nvPr>
            <p:ph type="body" idx="1"/>
          </p:nvPr>
        </p:nvSpPr>
        <p:spPr>
          <a:xfrm>
            <a:off x="542925" y="4884620"/>
            <a:ext cx="8058150" cy="751973"/>
          </a:xfrm>
          <a:prstGeom prst="rect">
            <a:avLst/>
          </a:prstGeom>
        </p:spPr>
        <p:txBody>
          <a:bodyPr/>
          <a:lstStyle>
            <a:lvl1pPr marL="0" indent="0">
              <a:buNone/>
              <a:defRPr sz="165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a:p>
        </p:txBody>
      </p:sp>
    </p:spTree>
    <p:extLst>
      <p:ext uri="{BB962C8B-B14F-4D97-AF65-F5344CB8AC3E}">
        <p14:creationId xmlns:p14="http://schemas.microsoft.com/office/powerpoint/2010/main" val="166251588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Section Header_Divi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A385F8A-A3C1-2144-AB9F-EAEB9A0558AE}"/>
              </a:ext>
            </a:extLst>
          </p:cNvPr>
          <p:cNvSpPr/>
          <p:nvPr userDrawn="1"/>
        </p:nvSpPr>
        <p:spPr>
          <a:xfrm>
            <a:off x="0" y="3291840"/>
            <a:ext cx="9144000" cy="356616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xmlns="" id="{A57868DF-7565-154B-BA85-DDA6C0174E68}"/>
              </a:ext>
            </a:extLst>
          </p:cNvPr>
          <p:cNvSpPr>
            <a:spLocks noGrp="1"/>
          </p:cNvSpPr>
          <p:nvPr>
            <p:ph type="sldNum" sz="quarter" idx="12"/>
          </p:nvPr>
        </p:nvSpPr>
        <p:spPr/>
        <p:txBody>
          <a:bodyPr/>
          <a:lstStyle>
            <a:lvl1pPr>
              <a:defRPr>
                <a:solidFill>
                  <a:schemeClr val="bg1"/>
                </a:solidFill>
              </a:defRPr>
            </a:lvl1pPr>
          </a:lstStyle>
          <a:p>
            <a:fld id="{FD4004EA-8FB8-EC40-8790-B86FB6800767}" type="slidenum">
              <a:rPr lang="en-US" smtClean="0"/>
              <a:t>‹#›</a:t>
            </a:fld>
            <a:endParaRPr lang="en-US"/>
          </a:p>
        </p:txBody>
      </p:sp>
      <p:grpSp>
        <p:nvGrpSpPr>
          <p:cNvPr id="12" name="Group 11">
            <a:extLst>
              <a:ext uri="{FF2B5EF4-FFF2-40B4-BE49-F238E27FC236}">
                <a16:creationId xmlns:a16="http://schemas.microsoft.com/office/drawing/2014/main" xmlns="" id="{22E50C35-16F3-0746-97FA-0E23F28B6AD0}"/>
              </a:ext>
            </a:extLst>
          </p:cNvPr>
          <p:cNvGrpSpPr/>
          <p:nvPr userDrawn="1"/>
        </p:nvGrpSpPr>
        <p:grpSpPr>
          <a:xfrm>
            <a:off x="-8001" y="3200400"/>
            <a:ext cx="9150923" cy="91440"/>
            <a:chOff x="-17791" y="2715749"/>
            <a:chExt cx="12201230" cy="91440"/>
          </a:xfrm>
        </p:grpSpPr>
        <p:sp>
          <p:nvSpPr>
            <p:cNvPr id="13" name="Rectangle 12">
              <a:extLst>
                <a:ext uri="{FF2B5EF4-FFF2-40B4-BE49-F238E27FC236}">
                  <a16:creationId xmlns:a16="http://schemas.microsoft.com/office/drawing/2014/main" xmlns="" id="{DDE60AEA-9B38-CC41-AF25-206D235FF65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xmlns="" id="{9C81A1F5-B7CE-5442-9338-1AD471B5CAA3}"/>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xmlns="" id="{4D566BBA-243E-AC41-B45A-F898814A3C5A}"/>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xmlns="" id="{4E642148-BAAD-3F49-8B70-A5DC2D4C77A1}"/>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 name="Title 1">
            <a:extLst>
              <a:ext uri="{FF2B5EF4-FFF2-40B4-BE49-F238E27FC236}">
                <a16:creationId xmlns:a16="http://schemas.microsoft.com/office/drawing/2014/main" xmlns="" id="{677EE220-184E-3445-B8C3-81732FDB8E93}"/>
              </a:ext>
            </a:extLst>
          </p:cNvPr>
          <p:cNvSpPr txBox="1"/>
          <p:nvPr userDrawn="1"/>
        </p:nvSpPr>
        <p:spPr>
          <a:xfrm>
            <a:off x="7308787" y="6338150"/>
            <a:ext cx="1334471"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600" b="1" i="0" strike="noStrike" cap="none" spc="0" baseline="0">
                <a:solidFill>
                  <a:srgbClr val="FFFFFF"/>
                </a:solidFill>
                <a:effectLst/>
                <a:latin typeface="Arial"/>
                <a:ea typeface="Arial"/>
                <a:cs typeface="Arial"/>
              </a:rPr>
              <a:t>REDÉFINIR</a:t>
            </a:r>
            <a:r>
              <a:rPr lang="fr-CA" sz="600" b="1" i="0" strike="noStrike" cap="none" spc="0" baseline="0">
                <a:solidFill>
                  <a:srgbClr val="00A9E0"/>
                </a:solidFill>
                <a:effectLst/>
                <a:latin typeface="Arial"/>
                <a:ea typeface="Arial"/>
                <a:cs typeface="Arial"/>
              </a:rPr>
              <a:t> </a:t>
            </a:r>
            <a:r>
              <a:rPr lang="fr-CA" sz="600" b="1" i="0" strike="noStrike" cap="none" spc="0" baseline="0">
                <a:solidFill>
                  <a:srgbClr val="84BD00"/>
                </a:solidFill>
                <a:effectLst/>
                <a:latin typeface="Arial"/>
                <a:ea typeface="Arial"/>
                <a:cs typeface="Arial"/>
              </a:rPr>
              <a:t>LA VIABILITÉ</a:t>
            </a:r>
          </a:p>
        </p:txBody>
      </p:sp>
      <p:pic>
        <p:nvPicPr>
          <p:cNvPr id="18" name="Picture 17">
            <a:extLst>
              <a:ext uri="{FF2B5EF4-FFF2-40B4-BE49-F238E27FC236}">
                <a16:creationId xmlns:a16="http://schemas.microsoft.com/office/drawing/2014/main" xmlns="" id="{ABF9EB36-C637-764D-933D-159746426C5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3079" y="6313813"/>
            <a:ext cx="834568" cy="342387"/>
          </a:xfrm>
          <a:prstGeom prst="rect">
            <a:avLst/>
          </a:prstGeom>
        </p:spPr>
      </p:pic>
      <p:sp>
        <p:nvSpPr>
          <p:cNvPr id="19" name="Datumsplatzhalter 2"/>
          <p:cNvSpPr>
            <a:spLocks noGrp="1"/>
          </p:cNvSpPr>
          <p:nvPr>
            <p:ph type="dt" sz="half" idx="2"/>
          </p:nvPr>
        </p:nvSpPr>
        <p:spPr>
          <a:xfrm>
            <a:off x="1443985" y="6452883"/>
            <a:ext cx="813440" cy="224458"/>
          </a:xfrm>
          <a:prstGeom prst="rect">
            <a:avLst/>
          </a:prstGeom>
        </p:spPr>
        <p:txBody>
          <a:bodyPr vert="horz" lIns="91440" tIns="45720" rIns="91440" bIns="45720" rtlCol="0" anchor="ctr"/>
          <a:lstStyle>
            <a:lvl1pPr algn="l">
              <a:defRPr lang="en-US" sz="600" smtClean="0">
                <a:solidFill>
                  <a:schemeClr val="bg1"/>
                </a:solidFill>
              </a:defRPr>
            </a:lvl1pPr>
          </a:lstStyle>
          <a:p>
            <a:fld id="{58B77D72-D284-4E18-AE8D-1C84949116D9}" type="datetime4">
              <a:rPr lang="en-US" smtClean="0"/>
              <a:t>November 14, 2019</a:t>
            </a:fld>
            <a:endParaRPr lang="en-US"/>
          </a:p>
        </p:txBody>
      </p:sp>
      <p:sp>
        <p:nvSpPr>
          <p:cNvPr id="20" name="Fußzeilenplatzhalter 7"/>
          <p:cNvSpPr>
            <a:spLocks noGrp="1"/>
          </p:cNvSpPr>
          <p:nvPr>
            <p:ph type="ftr" sz="quarter" idx="3"/>
          </p:nvPr>
        </p:nvSpPr>
        <p:spPr>
          <a:xfrm>
            <a:off x="2257425" y="6452883"/>
            <a:ext cx="2552105" cy="224458"/>
          </a:xfrm>
          <a:prstGeom prst="rect">
            <a:avLst/>
          </a:prstGeom>
        </p:spPr>
        <p:txBody>
          <a:bodyPr vert="horz" lIns="91440" tIns="45720" rIns="91440" bIns="45720" rtlCol="0" anchor="ctr"/>
          <a:lstStyle>
            <a:lvl1pPr algn="l">
              <a:defRPr lang="en-US" sz="600">
                <a:solidFill>
                  <a:schemeClr val="bg1"/>
                </a:solidFill>
              </a:defRPr>
            </a:lvl1pPr>
          </a:lstStyle>
          <a:p>
            <a:endParaRPr lang="en-US"/>
          </a:p>
        </p:txBody>
      </p:sp>
      <p:sp>
        <p:nvSpPr>
          <p:cNvPr id="23" name="Textplatzhalter 10"/>
          <p:cNvSpPr>
            <a:spLocks noGrp="1"/>
          </p:cNvSpPr>
          <p:nvPr>
            <p:ph type="body" sz="quarter" idx="13" hasCustomPrompt="1"/>
          </p:nvPr>
        </p:nvSpPr>
        <p:spPr>
          <a:xfrm>
            <a:off x="547687" y="800102"/>
            <a:ext cx="8053388" cy="2118612"/>
          </a:xfrm>
          <a:noFill/>
        </p:spPr>
        <p:txBody>
          <a:bodyPr anchor="b"/>
          <a:lstStyle>
            <a:lvl1pPr marL="0" indent="0">
              <a:lnSpc>
                <a:spcPct val="80000"/>
              </a:lnSpc>
              <a:spcBef>
                <a:spcPct val="0"/>
              </a:spcBef>
              <a:spcAft>
                <a:spcPct val="0"/>
              </a:spcAft>
              <a:buNone/>
              <a:defRPr sz="6000" b="1" baseline="0">
                <a:solidFill>
                  <a:schemeClr val="tx1"/>
                </a:solidFill>
              </a:defRPr>
            </a:lvl1pPr>
          </a:lstStyle>
          <a:p>
            <a:pPr lvl="0"/>
            <a:r>
              <a:rPr lang="en-US"/>
              <a:t>CLICK TO EDIT STATEMENT</a:t>
            </a:r>
          </a:p>
        </p:txBody>
      </p:sp>
      <p:sp>
        <p:nvSpPr>
          <p:cNvPr id="24" name="Title 1">
            <a:extLst>
              <a:ext uri="{FF2B5EF4-FFF2-40B4-BE49-F238E27FC236}">
                <a16:creationId xmlns:a16="http://schemas.microsoft.com/office/drawing/2014/main" xmlns="" id="{B424DABD-4AA7-1A4D-A40F-31C705E9E4F5}"/>
              </a:ext>
            </a:extLst>
          </p:cNvPr>
          <p:cNvSpPr>
            <a:spLocks noGrp="1"/>
          </p:cNvSpPr>
          <p:nvPr>
            <p:ph type="title"/>
          </p:nvPr>
        </p:nvSpPr>
        <p:spPr>
          <a:xfrm>
            <a:off x="542925" y="3716339"/>
            <a:ext cx="8058150" cy="1141293"/>
          </a:xfrm>
        </p:spPr>
        <p:txBody>
          <a:bodyPr anchor="b"/>
          <a:lstStyle>
            <a:lvl1pPr>
              <a:defRPr sz="3000">
                <a:solidFill>
                  <a:schemeClr val="bg1"/>
                </a:solidFill>
              </a:defRPr>
            </a:lvl1pPr>
          </a:lstStyle>
          <a:p>
            <a:endParaRPr lang="en-US"/>
          </a:p>
        </p:txBody>
      </p:sp>
      <p:sp>
        <p:nvSpPr>
          <p:cNvPr id="25" name="Text Placeholder 2">
            <a:extLst>
              <a:ext uri="{FF2B5EF4-FFF2-40B4-BE49-F238E27FC236}">
                <a16:creationId xmlns:a16="http://schemas.microsoft.com/office/drawing/2014/main" xmlns="" id="{AB13F592-14B8-C14D-AD58-AC904445960E}"/>
              </a:ext>
            </a:extLst>
          </p:cNvPr>
          <p:cNvSpPr>
            <a:spLocks noGrp="1"/>
          </p:cNvSpPr>
          <p:nvPr>
            <p:ph type="body" idx="1"/>
          </p:nvPr>
        </p:nvSpPr>
        <p:spPr>
          <a:xfrm>
            <a:off x="542925" y="4884620"/>
            <a:ext cx="8058150" cy="751973"/>
          </a:xfrm>
          <a:prstGeom prst="rect">
            <a:avLst/>
          </a:prstGeom>
        </p:spPr>
        <p:txBody>
          <a:bodyPr/>
          <a:lstStyle>
            <a:lvl1pPr marL="0" indent="0">
              <a:buNone/>
              <a:defRPr sz="165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a:p>
        </p:txBody>
      </p:sp>
    </p:spTree>
    <p:extLst>
      <p:ext uri="{BB962C8B-B14F-4D97-AF65-F5344CB8AC3E}">
        <p14:creationId xmlns:p14="http://schemas.microsoft.com/office/powerpoint/2010/main" val="21415180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Custom Photo">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xmlns="" id="{4E7F7E7D-865D-6F47-B07D-014CFC29D332}"/>
              </a:ext>
            </a:extLst>
          </p:cNvPr>
          <p:cNvSpPr>
            <a:spLocks noGrp="1"/>
          </p:cNvSpPr>
          <p:nvPr>
            <p:ph type="pic" sz="quarter" idx="17" hasCustomPrompt="1"/>
          </p:nvPr>
        </p:nvSpPr>
        <p:spPr>
          <a:xfrm>
            <a:off x="0" y="0"/>
            <a:ext cx="9144000" cy="2338255"/>
          </a:xfrm>
          <a:prstGeom prst="rect">
            <a:avLst/>
          </a:prstGeom>
        </p:spPr>
        <p:txBody>
          <a:bodyPr anchor="ctr"/>
          <a:lstStyle>
            <a:lvl1pPr marL="0" indent="0" algn="ctr">
              <a:buNone/>
              <a:defRPr sz="1400">
                <a:solidFill>
                  <a:schemeClr val="bg1">
                    <a:lumMod val="50000"/>
                  </a:schemeClr>
                </a:solidFill>
                <a:latin typeface="Arial" panose="020B0604020202020204" pitchFamily="34" charset="0"/>
                <a:cs typeface="Arial" panose="020B0604020202020204" pitchFamily="34" charset="0"/>
              </a:defRPr>
            </a:lvl1pPr>
          </a:lstStyle>
          <a:p>
            <a:r>
              <a:rPr lang="en-US"/>
              <a:t>CLICK TO INSERT PICTURE</a:t>
            </a:r>
          </a:p>
        </p:txBody>
      </p:sp>
      <p:sp>
        <p:nvSpPr>
          <p:cNvPr id="4" name="Rectangle 3">
            <a:extLst>
              <a:ext uri="{FF2B5EF4-FFF2-40B4-BE49-F238E27FC236}">
                <a16:creationId xmlns:a16="http://schemas.microsoft.com/office/drawing/2014/main" xmlns="" id="{7085C1FC-41C1-A04B-B183-06BFB640C0A4}"/>
              </a:ext>
            </a:extLst>
          </p:cNvPr>
          <p:cNvSpPr/>
          <p:nvPr userDrawn="1"/>
        </p:nvSpPr>
        <p:spPr>
          <a:xfrm>
            <a:off x="0" y="2339628"/>
            <a:ext cx="9144000" cy="22598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5">
            <a:extLst>
              <a:ext uri="{FF2B5EF4-FFF2-40B4-BE49-F238E27FC236}">
                <a16:creationId xmlns:a16="http://schemas.microsoft.com/office/drawing/2014/main" xmlns="" id="{614B30D4-B9BD-1044-9FAF-B7B892A3922C}"/>
              </a:ext>
            </a:extLst>
          </p:cNvPr>
          <p:cNvSpPr>
            <a:spLocks noGrp="1"/>
          </p:cNvSpPr>
          <p:nvPr>
            <p:ph type="body" sz="quarter" idx="15" hasCustomPrompt="1"/>
          </p:nvPr>
        </p:nvSpPr>
        <p:spPr>
          <a:xfrm>
            <a:off x="2811382" y="4883585"/>
            <a:ext cx="2971800" cy="283464"/>
          </a:xfrm>
          <a:prstGeom prst="rect">
            <a:avLst/>
          </a:prstGeom>
        </p:spPr>
        <p:txBody>
          <a:bodyPr vert="horz" lIns="0" tIns="0" rIns="0" bIns="0" anchor="ctr"/>
          <a:lstStyle>
            <a:lvl1pPr marL="0" indent="0">
              <a:lnSpc>
                <a:spcPct val="100000"/>
              </a:lnSpc>
              <a:spcBef>
                <a:spcPct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Presenter Name</a:t>
            </a:r>
          </a:p>
        </p:txBody>
      </p:sp>
      <p:sp>
        <p:nvSpPr>
          <p:cNvPr id="7" name="Text Placeholder 15">
            <a:extLst>
              <a:ext uri="{FF2B5EF4-FFF2-40B4-BE49-F238E27FC236}">
                <a16:creationId xmlns:a16="http://schemas.microsoft.com/office/drawing/2014/main" xmlns="" id="{5E78D6C0-9559-0B42-A865-E3386CF25240}"/>
              </a:ext>
            </a:extLst>
          </p:cNvPr>
          <p:cNvSpPr>
            <a:spLocks noGrp="1"/>
          </p:cNvSpPr>
          <p:nvPr>
            <p:ph type="body" sz="quarter" idx="16" hasCustomPrompt="1"/>
          </p:nvPr>
        </p:nvSpPr>
        <p:spPr>
          <a:xfrm>
            <a:off x="2811382" y="5236308"/>
            <a:ext cx="2971800" cy="283464"/>
          </a:xfrm>
          <a:prstGeom prst="rect">
            <a:avLst/>
          </a:prstGeom>
        </p:spPr>
        <p:txBody>
          <a:bodyPr vert="horz" lIns="0" tIns="0" rIns="0" bIns="0" anchor="ctr"/>
          <a:lstStyle>
            <a:lvl1pPr marL="0" indent="0">
              <a:lnSpc>
                <a:spcPts val="1000"/>
              </a:lnSpc>
              <a:spcBef>
                <a:spcPct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Date</a:t>
            </a:r>
          </a:p>
        </p:txBody>
      </p:sp>
      <p:pic>
        <p:nvPicPr>
          <p:cNvPr id="8" name="Picture 7">
            <a:extLst>
              <a:ext uri="{FF2B5EF4-FFF2-40B4-BE49-F238E27FC236}">
                <a16:creationId xmlns:a16="http://schemas.microsoft.com/office/drawing/2014/main" xmlns="" id="{301541B2-A643-E84B-87F5-D5F0C940A38B}"/>
              </a:ext>
            </a:extLst>
          </p:cNvPr>
          <p:cNvPicPr>
            <a:picLocks noChangeAspect="1"/>
          </p:cNvPicPr>
          <p:nvPr userDrawn="1"/>
        </p:nvPicPr>
        <p:blipFill>
          <a:blip r:embed="rId2"/>
          <a:stretch>
            <a:fillRect/>
          </a:stretch>
        </p:blipFill>
        <p:spPr>
          <a:xfrm>
            <a:off x="2628502" y="4937301"/>
            <a:ext cx="80015" cy="176033"/>
          </a:xfrm>
          <a:prstGeom prst="rect">
            <a:avLst/>
          </a:prstGeom>
        </p:spPr>
      </p:pic>
      <p:sp>
        <p:nvSpPr>
          <p:cNvPr id="9" name="Right Triangle 8">
            <a:extLst>
              <a:ext uri="{FF2B5EF4-FFF2-40B4-BE49-F238E27FC236}">
                <a16:creationId xmlns:a16="http://schemas.microsoft.com/office/drawing/2014/main" xmlns="" id="{9309C453-AADE-424E-950A-22A9B3A27885}"/>
              </a:ext>
            </a:extLst>
          </p:cNvPr>
          <p:cNvSpPr/>
          <p:nvPr userDrawn="1"/>
        </p:nvSpPr>
        <p:spPr>
          <a:xfrm rot="16200000">
            <a:off x="5637654" y="1094521"/>
            <a:ext cx="3506345" cy="350634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xmlns="" id="{A77B2F73-5DE2-8846-952B-6A239A6C7481}"/>
              </a:ext>
            </a:extLst>
          </p:cNvPr>
          <p:cNvSpPr>
            <a:spLocks noGrp="1"/>
          </p:cNvSpPr>
          <p:nvPr>
            <p:ph type="title" hasCustomPrompt="1"/>
          </p:nvPr>
        </p:nvSpPr>
        <p:spPr>
          <a:xfrm>
            <a:off x="2628502" y="2667573"/>
            <a:ext cx="6058297"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sp>
        <p:nvSpPr>
          <p:cNvPr id="11" name="Right Triangle 10">
            <a:extLst>
              <a:ext uri="{FF2B5EF4-FFF2-40B4-BE49-F238E27FC236}">
                <a16:creationId xmlns:a16="http://schemas.microsoft.com/office/drawing/2014/main" xmlns="" id="{320EBB63-CE04-264E-BFD0-D599E8DAB3B9}"/>
              </a:ext>
            </a:extLst>
          </p:cNvPr>
          <p:cNvSpPr/>
          <p:nvPr userDrawn="1"/>
        </p:nvSpPr>
        <p:spPr>
          <a:xfrm rot="16200000">
            <a:off x="7322075" y="2777576"/>
            <a:ext cx="1821924" cy="182192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D040D7DF-4753-3948-9D1B-143196A174A5}"/>
              </a:ext>
            </a:extLst>
          </p:cNvPr>
          <p:cNvPicPr/>
          <p:nvPr userDrawn="1"/>
        </p:nvPicPr>
        <p:blipFill>
          <a:blip r:embed="rId3"/>
          <a:stretch>
            <a:fillRect/>
          </a:stretch>
        </p:blipFill>
        <p:spPr>
          <a:xfrm>
            <a:off x="0" y="2339628"/>
            <a:ext cx="2258568" cy="4516525"/>
          </a:xfrm>
          <a:prstGeom prst="rect">
            <a:avLst/>
          </a:prstGeom>
        </p:spPr>
      </p:pic>
    </p:spTree>
    <p:extLst>
      <p:ext uri="{BB962C8B-B14F-4D97-AF65-F5344CB8AC3E}">
        <p14:creationId xmlns:p14="http://schemas.microsoft.com/office/powerpoint/2010/main" val="28468318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135FE1F-2A82-3E49-8E2F-0A424885081F}"/>
              </a:ext>
            </a:extLst>
          </p:cNvPr>
          <p:cNvSpPr>
            <a:spLocks noGrp="1"/>
          </p:cNvSpPr>
          <p:nvPr>
            <p:ph type="pic" sz="quarter" idx="12"/>
          </p:nvPr>
        </p:nvSpPr>
        <p:spPr>
          <a:xfrm>
            <a:off x="548879" y="1341437"/>
            <a:ext cx="3360420" cy="4751387"/>
          </a:xfrm>
          <a:solidFill>
            <a:schemeClr val="tx2">
              <a:lumMod val="20000"/>
              <a:lumOff val="80000"/>
            </a:schemeClr>
          </a:solidFill>
        </p:spPr>
        <p:txBody>
          <a:bodyPr/>
          <a:lstStyle>
            <a:lvl1pPr marL="0" indent="0">
              <a:buNone/>
              <a:defRPr sz="900"/>
            </a:lvl1pPr>
          </a:lstStyle>
          <a:p>
            <a:endParaRPr lang="en-US"/>
          </a:p>
        </p:txBody>
      </p:sp>
      <p:sp>
        <p:nvSpPr>
          <p:cNvPr id="3" name="Slide Number Placeholder 2">
            <a:extLst>
              <a:ext uri="{FF2B5EF4-FFF2-40B4-BE49-F238E27FC236}">
                <a16:creationId xmlns:a16="http://schemas.microsoft.com/office/drawing/2014/main" xmlns="" id="{556FC884-8373-D041-A597-FBDC9133538E}"/>
              </a:ext>
            </a:extLst>
          </p:cNvPr>
          <p:cNvSpPr>
            <a:spLocks noGrp="1"/>
          </p:cNvSpPr>
          <p:nvPr>
            <p:ph type="sldNum" sz="quarter" idx="10"/>
          </p:nvPr>
        </p:nvSpPr>
        <p:spPr/>
        <p:txBody>
          <a:bodyPr/>
          <a:lstStyle/>
          <a:p>
            <a:fld id="{FD4004EA-8FB8-EC40-8790-B86FB6800767}" type="slidenum">
              <a:rPr lang="en-US" smtClean="0"/>
              <a:t>‹#›</a:t>
            </a:fld>
            <a:endParaRPr lang="en-US"/>
          </a:p>
        </p:txBody>
      </p:sp>
      <p:sp>
        <p:nvSpPr>
          <p:cNvPr id="7" name="Text Placeholder 6">
            <a:extLst>
              <a:ext uri="{FF2B5EF4-FFF2-40B4-BE49-F238E27FC236}">
                <a16:creationId xmlns:a16="http://schemas.microsoft.com/office/drawing/2014/main" xmlns="" id="{B0D32EAF-857E-3146-B041-996572FF7341}"/>
              </a:ext>
            </a:extLst>
          </p:cNvPr>
          <p:cNvSpPr>
            <a:spLocks noGrp="1"/>
          </p:cNvSpPr>
          <p:nvPr>
            <p:ph type="body" sz="quarter" idx="11"/>
          </p:nvPr>
        </p:nvSpPr>
        <p:spPr>
          <a:xfrm>
            <a:off x="4128892" y="1341437"/>
            <a:ext cx="4472183" cy="4751388"/>
          </a:xfrm>
        </p:spPr>
        <p:txBody>
          <a:bodyPr anchor="ctr" anchorCtr="0"/>
          <a:lstStyle>
            <a:lvl1pPr marL="200025" indent="-200025">
              <a:spcBef>
                <a:spcPts val="1200"/>
              </a:spcBef>
              <a:spcAft>
                <a:spcPct val="0"/>
              </a:spcAft>
              <a:buFont typeface="MS Gothic" panose="020B0609070205080204" pitchFamily="49" charset="-128"/>
              <a:buChar char="►"/>
              <a:defRPr/>
            </a:lvl1pPr>
            <a:lvl2pPr marL="200025" indent="-200025">
              <a:spcBef>
                <a:spcPts val="1200"/>
              </a:spcBef>
              <a:spcAft>
                <a:spcPct val="0"/>
              </a:spcAft>
              <a:buSzTx/>
              <a:buFont typeface="MS Gothic" panose="020B0609070205080204" pitchFamily="49" charset="-128"/>
              <a:buChar char="►"/>
              <a:defRPr sz="1350" b="1"/>
            </a:lvl2pPr>
            <a:lvl3pPr marL="335756" indent="-135731">
              <a:spcBef>
                <a:spcPct val="0"/>
              </a:spcBef>
              <a:spcAft>
                <a:spcPts val="450"/>
              </a:spcAft>
              <a:buFont typeface="Arial" panose="020B0604020202020204" pitchFamily="34" charset="0"/>
              <a:buChar char="−"/>
              <a:defRPr sz="1200"/>
            </a:lvl3pPr>
            <a:lvl4pPr marL="335756" indent="-135731">
              <a:spcBef>
                <a:spcPct val="0"/>
              </a:spcBef>
              <a:spcAft>
                <a:spcPts val="450"/>
              </a:spcAft>
              <a:defRPr sz="1200" b="1"/>
            </a:lvl4pPr>
          </a:lstStyle>
          <a:p>
            <a:pPr lvl="0"/>
            <a:endParaRPr lang="en-US"/>
          </a:p>
          <a:p>
            <a:pPr lvl="0"/>
            <a:r>
              <a:rPr lang="en-US"/>
              <a:t>Click to edit agenda – first level</a:t>
            </a:r>
          </a:p>
          <a:p>
            <a:pPr lvl="1"/>
            <a:r>
              <a:rPr lang="en-US"/>
              <a:t>Second level</a:t>
            </a:r>
          </a:p>
          <a:p>
            <a:pPr lvl="2"/>
            <a:r>
              <a:rPr lang="en-US"/>
              <a:t>Third level</a:t>
            </a:r>
          </a:p>
          <a:p>
            <a:pPr lvl="3"/>
            <a:r>
              <a:rPr lang="en-US"/>
              <a:t>Forth level</a:t>
            </a:r>
          </a:p>
        </p:txBody>
      </p:sp>
      <p:sp>
        <p:nvSpPr>
          <p:cNvPr id="2" name="Rechteck 1"/>
          <p:cNvSpPr/>
          <p:nvPr userDrawn="1"/>
        </p:nvSpPr>
        <p:spPr>
          <a:xfrm>
            <a:off x="542925" y="457200"/>
            <a:ext cx="8058150" cy="731520"/>
          </a:xfrm>
          <a:prstGeom prst="rect">
            <a:avLst/>
          </a:prstGeom>
        </p:spPr>
        <p:txBody>
          <a:bodyPr vert="horz" lIns="68580" tIns="34290" rIns="68580" bIns="34290" rtlCol="0" anchor="t" anchorCtr="0">
            <a:noAutofit/>
          </a:bodyPr>
          <a:lstStyle/>
          <a:p>
            <a:pPr lvl="0">
              <a:lnSpc>
                <a:spcPct val="90000"/>
              </a:lnSpc>
              <a:spcBef>
                <a:spcPct val="0"/>
              </a:spcBef>
              <a:buNone/>
            </a:pPr>
            <a:r>
              <a:rPr lang="fr-CA" sz="2100" b="0" i="0" strike="noStrike" cap="none" spc="0" baseline="0">
                <a:solidFill>
                  <a:srgbClr val="0033A0"/>
                </a:solidFill>
                <a:effectLst/>
                <a:latin typeface="Arial"/>
                <a:ea typeface="Arial"/>
                <a:cs typeface="Arial"/>
              </a:rPr>
              <a:t>Ordre du jour</a:t>
            </a:r>
          </a:p>
        </p:txBody>
      </p:sp>
      <p:sp>
        <p:nvSpPr>
          <p:cNvPr id="6" name="Datumsplatzhalter 3"/>
          <p:cNvSpPr>
            <a:spLocks noGrp="1"/>
          </p:cNvSpPr>
          <p:nvPr>
            <p:ph type="dt" sz="half" idx="13"/>
          </p:nvPr>
        </p:nvSpPr>
        <p:spPr>
          <a:xfrm>
            <a:off x="1443985" y="6452883"/>
            <a:ext cx="813440" cy="224458"/>
          </a:xfrm>
        </p:spPr>
        <p:txBody>
          <a:bodyPr/>
          <a:lstStyle/>
          <a:p>
            <a:fld id="{DDB17D3A-06AB-46F0-9A50-EC8CDA540F02}" type="datetime4">
              <a:rPr lang="en-US" smtClean="0"/>
              <a:t>November 14, 2019</a:t>
            </a:fld>
            <a:endParaRPr lang="en-US"/>
          </a:p>
        </p:txBody>
      </p:sp>
      <p:sp>
        <p:nvSpPr>
          <p:cNvPr id="8" name="Fußzeilenplatzhalter 4"/>
          <p:cNvSpPr>
            <a:spLocks noGrp="1"/>
          </p:cNvSpPr>
          <p:nvPr>
            <p:ph type="ftr" sz="quarter" idx="15"/>
          </p:nvPr>
        </p:nvSpPr>
        <p:spPr>
          <a:xfrm>
            <a:off x="2257425" y="6452883"/>
            <a:ext cx="2552105" cy="224458"/>
          </a:xfrm>
        </p:spPr>
        <p:txBody>
          <a:bodyPr/>
          <a:lstStyle/>
          <a:p>
            <a:endParaRPr lang="en-US"/>
          </a:p>
        </p:txBody>
      </p:sp>
    </p:spTree>
    <p:extLst>
      <p:ext uri="{BB962C8B-B14F-4D97-AF65-F5344CB8AC3E}">
        <p14:creationId xmlns:p14="http://schemas.microsoft.com/office/powerpoint/2010/main" val="23034470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genda_LRG Typ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135FE1F-2A82-3E49-8E2F-0A424885081F}"/>
              </a:ext>
            </a:extLst>
          </p:cNvPr>
          <p:cNvSpPr>
            <a:spLocks noGrp="1"/>
          </p:cNvSpPr>
          <p:nvPr>
            <p:ph type="pic" sz="quarter" idx="12"/>
          </p:nvPr>
        </p:nvSpPr>
        <p:spPr>
          <a:xfrm>
            <a:off x="548879" y="800101"/>
            <a:ext cx="3360420" cy="5292724"/>
          </a:xfrm>
          <a:solidFill>
            <a:schemeClr val="tx2">
              <a:lumMod val="20000"/>
              <a:lumOff val="80000"/>
            </a:schemeClr>
          </a:solidFill>
        </p:spPr>
        <p:txBody>
          <a:bodyPr/>
          <a:lstStyle>
            <a:lvl1pPr marL="0" indent="0">
              <a:buNone/>
              <a:defRPr sz="900"/>
            </a:lvl1pPr>
          </a:lstStyle>
          <a:p>
            <a:endParaRPr lang="en-US"/>
          </a:p>
        </p:txBody>
      </p:sp>
      <p:sp>
        <p:nvSpPr>
          <p:cNvPr id="3" name="Slide Number Placeholder 2">
            <a:extLst>
              <a:ext uri="{FF2B5EF4-FFF2-40B4-BE49-F238E27FC236}">
                <a16:creationId xmlns:a16="http://schemas.microsoft.com/office/drawing/2014/main" xmlns="" id="{556FC884-8373-D041-A597-FBDC9133538E}"/>
              </a:ext>
            </a:extLst>
          </p:cNvPr>
          <p:cNvSpPr>
            <a:spLocks noGrp="1"/>
          </p:cNvSpPr>
          <p:nvPr>
            <p:ph type="sldNum" sz="quarter" idx="10"/>
          </p:nvPr>
        </p:nvSpPr>
        <p:spPr/>
        <p:txBody>
          <a:bodyPr/>
          <a:lstStyle/>
          <a:p>
            <a:fld id="{FD4004EA-8FB8-EC40-8790-B86FB6800767}" type="slidenum">
              <a:rPr lang="en-US" smtClean="0"/>
              <a:t>‹#›</a:t>
            </a:fld>
            <a:endParaRPr lang="en-US"/>
          </a:p>
        </p:txBody>
      </p:sp>
      <p:sp>
        <p:nvSpPr>
          <p:cNvPr id="7" name="Text Placeholder 6">
            <a:extLst>
              <a:ext uri="{FF2B5EF4-FFF2-40B4-BE49-F238E27FC236}">
                <a16:creationId xmlns:a16="http://schemas.microsoft.com/office/drawing/2014/main" xmlns="" id="{B0D32EAF-857E-3146-B041-996572FF7341}"/>
              </a:ext>
            </a:extLst>
          </p:cNvPr>
          <p:cNvSpPr>
            <a:spLocks noGrp="1"/>
          </p:cNvSpPr>
          <p:nvPr>
            <p:ph type="body" sz="quarter" idx="11"/>
          </p:nvPr>
        </p:nvSpPr>
        <p:spPr>
          <a:xfrm>
            <a:off x="4128892" y="800101"/>
            <a:ext cx="4472183" cy="5292724"/>
          </a:xfrm>
        </p:spPr>
        <p:txBody>
          <a:bodyPr anchor="ctr" anchorCtr="0"/>
          <a:lstStyle>
            <a:lvl1pPr marL="200025" indent="-200025">
              <a:spcBef>
                <a:spcPts val="1200"/>
              </a:spcBef>
              <a:spcAft>
                <a:spcPct val="0"/>
              </a:spcAft>
              <a:buFont typeface="MS Gothic" panose="020B0609070205080204" pitchFamily="49" charset="-128"/>
              <a:buChar char="►"/>
              <a:defRPr/>
            </a:lvl1pPr>
            <a:lvl2pPr marL="200025" indent="-200025">
              <a:spcBef>
                <a:spcPts val="1200"/>
              </a:spcBef>
              <a:spcAft>
                <a:spcPct val="0"/>
              </a:spcAft>
              <a:buSzTx/>
              <a:buFont typeface="MS Gothic" panose="020B0609070205080204" pitchFamily="49" charset="-128"/>
              <a:buChar char="►"/>
              <a:defRPr sz="1350" b="1"/>
            </a:lvl2pPr>
            <a:lvl3pPr marL="335756" indent="-135731">
              <a:spcBef>
                <a:spcPct val="0"/>
              </a:spcBef>
              <a:spcAft>
                <a:spcPts val="450"/>
              </a:spcAft>
              <a:buFont typeface="Arial" panose="020B0604020202020204" pitchFamily="34" charset="0"/>
              <a:buChar char="−"/>
              <a:defRPr sz="1200"/>
            </a:lvl3pPr>
            <a:lvl4pPr marL="335756" indent="-135731">
              <a:spcBef>
                <a:spcPct val="0"/>
              </a:spcBef>
              <a:spcAft>
                <a:spcPts val="450"/>
              </a:spcAft>
              <a:defRPr sz="1200" b="1"/>
            </a:lvl4pPr>
          </a:lstStyle>
          <a:p>
            <a:pPr lvl="0"/>
            <a:endParaRPr lang="en-US"/>
          </a:p>
          <a:p>
            <a:pPr lvl="0"/>
            <a:r>
              <a:rPr lang="en-US"/>
              <a:t>Click to edit agenda – first level</a:t>
            </a:r>
          </a:p>
          <a:p>
            <a:pPr lvl="1"/>
            <a:r>
              <a:rPr lang="en-US"/>
              <a:t>Second level</a:t>
            </a:r>
          </a:p>
          <a:p>
            <a:pPr lvl="2"/>
            <a:r>
              <a:rPr lang="en-US"/>
              <a:t>Third level</a:t>
            </a:r>
          </a:p>
          <a:p>
            <a:pPr lvl="3"/>
            <a:r>
              <a:rPr lang="en-US"/>
              <a:t>Forth level</a:t>
            </a:r>
          </a:p>
        </p:txBody>
      </p:sp>
      <p:sp>
        <p:nvSpPr>
          <p:cNvPr id="5" name="Textplatzhalter 4"/>
          <p:cNvSpPr>
            <a:spLocks noGrp="1"/>
          </p:cNvSpPr>
          <p:nvPr>
            <p:ph type="body" sz="quarter" idx="13" hasCustomPrompt="1"/>
          </p:nvPr>
        </p:nvSpPr>
        <p:spPr>
          <a:xfrm>
            <a:off x="548879" y="2949235"/>
            <a:ext cx="3360420" cy="994456"/>
          </a:xfrm>
          <a:solidFill>
            <a:schemeClr val="bg1">
              <a:alpha val="80000"/>
            </a:schemeClr>
          </a:solidFill>
        </p:spPr>
        <p:txBody>
          <a:bodyPr anchor="ctr"/>
          <a:lstStyle>
            <a:lvl1pPr marL="0" indent="0" algn="ctr">
              <a:buNone/>
              <a:defRPr sz="4050" b="1" i="0">
                <a:solidFill>
                  <a:schemeClr val="tx1"/>
                </a:solidFill>
              </a:defRPr>
            </a:lvl1pPr>
          </a:lstStyle>
          <a:p>
            <a:pPr lvl="0"/>
            <a:r>
              <a:rPr lang="de-DE"/>
              <a:t>AGENDA</a:t>
            </a:r>
            <a:endParaRPr lang="en-US"/>
          </a:p>
        </p:txBody>
      </p:sp>
      <p:sp>
        <p:nvSpPr>
          <p:cNvPr id="6" name="Datumsplatzhalter 3"/>
          <p:cNvSpPr>
            <a:spLocks noGrp="1"/>
          </p:cNvSpPr>
          <p:nvPr>
            <p:ph type="dt" sz="half" idx="14"/>
          </p:nvPr>
        </p:nvSpPr>
        <p:spPr>
          <a:xfrm>
            <a:off x="1443985" y="6452883"/>
            <a:ext cx="813440" cy="224458"/>
          </a:xfrm>
        </p:spPr>
        <p:txBody>
          <a:bodyPr/>
          <a:lstStyle/>
          <a:p>
            <a:fld id="{684BD6FB-A1E6-44D8-AA14-82004CA2FCA4}" type="datetime4">
              <a:rPr lang="en-US" smtClean="0"/>
              <a:t>November 14, 2019</a:t>
            </a:fld>
            <a:endParaRPr lang="en-US"/>
          </a:p>
        </p:txBody>
      </p:sp>
      <p:sp>
        <p:nvSpPr>
          <p:cNvPr id="8" name="Fußzeilenplatzhalter 4"/>
          <p:cNvSpPr>
            <a:spLocks noGrp="1"/>
          </p:cNvSpPr>
          <p:nvPr>
            <p:ph type="ftr" sz="quarter" idx="15"/>
          </p:nvPr>
        </p:nvSpPr>
        <p:spPr>
          <a:xfrm>
            <a:off x="2257425" y="6452883"/>
            <a:ext cx="2552105" cy="224458"/>
          </a:xfrm>
        </p:spPr>
        <p:txBody>
          <a:bodyPr/>
          <a:lstStyle/>
          <a:p>
            <a:endParaRPr lang="en-US"/>
          </a:p>
        </p:txBody>
      </p:sp>
    </p:spTree>
    <p:extLst>
      <p:ext uri="{BB962C8B-B14F-4D97-AF65-F5344CB8AC3E}">
        <p14:creationId xmlns:p14="http://schemas.microsoft.com/office/powerpoint/2010/main" val="167626784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78CF2-32DB-DA4A-9400-BDEB44251CDC}"/>
              </a:ext>
            </a:extLst>
          </p:cNvPr>
          <p:cNvSpPr>
            <a:spLocks noGrp="1"/>
          </p:cNvSpPr>
          <p:nvPr>
            <p:ph type="title"/>
          </p:nvPr>
        </p:nvSpPr>
        <p:spPr>
          <a:xfrm>
            <a:off x="542925" y="457200"/>
            <a:ext cx="8058150" cy="731520"/>
          </a:xfrm>
        </p:spPr>
        <p:txBody>
          <a:bodyPr/>
          <a:lstStyle/>
          <a:p>
            <a:endParaRPr lang="en-US"/>
          </a:p>
        </p:txBody>
      </p:sp>
      <p:sp>
        <p:nvSpPr>
          <p:cNvPr id="3" name="Slide Number Placeholder 2">
            <a:extLst>
              <a:ext uri="{FF2B5EF4-FFF2-40B4-BE49-F238E27FC236}">
                <a16:creationId xmlns:a16="http://schemas.microsoft.com/office/drawing/2014/main" xmlns="" id="{0B7416B5-FD5F-8D4A-94F7-313D995D3AEE}"/>
              </a:ext>
            </a:extLst>
          </p:cNvPr>
          <p:cNvSpPr>
            <a:spLocks noGrp="1"/>
          </p:cNvSpPr>
          <p:nvPr>
            <p:ph type="sldNum" sz="quarter" idx="10"/>
          </p:nvPr>
        </p:nvSpPr>
        <p:spPr/>
        <p:txBody>
          <a:bodyPr/>
          <a:lstStyle/>
          <a:p>
            <a:fld id="{FD4004EA-8FB8-EC40-8790-B86FB6800767}" type="slidenum">
              <a:rPr lang="en-US" smtClean="0"/>
              <a:t>‹#›</a:t>
            </a:fld>
            <a:endParaRPr lang="en-US"/>
          </a:p>
        </p:txBody>
      </p:sp>
      <p:sp>
        <p:nvSpPr>
          <p:cNvPr id="4" name="Datumsplatzhalter 3"/>
          <p:cNvSpPr>
            <a:spLocks noGrp="1"/>
          </p:cNvSpPr>
          <p:nvPr>
            <p:ph type="dt" sz="half" idx="11"/>
          </p:nvPr>
        </p:nvSpPr>
        <p:spPr>
          <a:xfrm>
            <a:off x="1443985" y="6452883"/>
            <a:ext cx="813440" cy="224458"/>
          </a:xfrm>
        </p:spPr>
        <p:txBody>
          <a:bodyPr/>
          <a:lstStyle/>
          <a:p>
            <a:fld id="{192DD615-6237-498A-92F5-925EE31B7498}" type="datetime4">
              <a:rPr lang="en-US" smtClean="0"/>
              <a:t>November 14, 2019</a:t>
            </a:fld>
            <a:endParaRPr lang="en-US"/>
          </a:p>
        </p:txBody>
      </p:sp>
      <p:sp>
        <p:nvSpPr>
          <p:cNvPr id="5" name="Fußzeilenplatzhalter 4"/>
          <p:cNvSpPr>
            <a:spLocks noGrp="1"/>
          </p:cNvSpPr>
          <p:nvPr>
            <p:ph type="ftr" sz="quarter" idx="15"/>
          </p:nvPr>
        </p:nvSpPr>
        <p:spPr>
          <a:xfrm>
            <a:off x="2257425" y="6452883"/>
            <a:ext cx="2552105" cy="224458"/>
          </a:xfrm>
        </p:spPr>
        <p:txBody>
          <a:bodyPr/>
          <a:lstStyle/>
          <a:p>
            <a:endParaRPr lang="en-US"/>
          </a:p>
        </p:txBody>
      </p:sp>
    </p:spTree>
    <p:extLst>
      <p:ext uri="{BB962C8B-B14F-4D97-AF65-F5344CB8AC3E}">
        <p14:creationId xmlns:p14="http://schemas.microsoft.com/office/powerpoint/2010/main" val="4991564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542925" y="1341439"/>
            <a:ext cx="8058150" cy="4751386"/>
          </a:xfrm>
          <a:noFill/>
        </p:spPr>
        <p:txBody>
          <a:bodyPr/>
          <a:lstStyle>
            <a:lvl1pPr>
              <a:defRPr/>
            </a:lvl1pPr>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7A3614E5-FAE9-4FBF-A0D3-CD0A4185FC66}" type="datetime4">
              <a:rPr lang="en-US" smtClean="0"/>
              <a:t>November 14,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Tree>
    <p:extLst>
      <p:ext uri="{BB962C8B-B14F-4D97-AF65-F5344CB8AC3E}">
        <p14:creationId xmlns:p14="http://schemas.microsoft.com/office/powerpoint/2010/main" val="296750051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Line Headlin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542925" y="1341439"/>
            <a:ext cx="8058150" cy="4751386"/>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8058150" cy="438150"/>
          </a:xfrm>
          <a:prstGeom prst="rect">
            <a:avLst/>
          </a:prstGeom>
        </p:spPr>
        <p:txBody>
          <a:bodyPr vert="horz" lIns="91440" tIns="45720" rIns="91440" bIns="45720" rtlCol="0" anchor="t" anchorCtr="0">
            <a:noAutofit/>
          </a:bodyPr>
          <a:lstStyle>
            <a:lvl1pPr>
              <a:defRPr/>
            </a:lvl1p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BB012CEC-2FE0-4E1A-AFC9-C91943B840B4}" type="datetime4">
              <a:rPr lang="en-US" smtClean="0"/>
              <a:t>November 14,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18" name="Text Placeholder 2">
            <a:extLst>
              <a:ext uri="{FF2B5EF4-FFF2-40B4-BE49-F238E27FC236}">
                <a16:creationId xmlns:a16="http://schemas.microsoft.com/office/drawing/2014/main" xmlns="" id="{0EC5C76F-0460-5A46-B645-7071427FC368}"/>
              </a:ext>
            </a:extLst>
          </p:cNvPr>
          <p:cNvSpPr>
            <a:spLocks noGrp="1"/>
          </p:cNvSpPr>
          <p:nvPr>
            <p:ph type="body" sz="quarter" idx="14"/>
          </p:nvPr>
        </p:nvSpPr>
        <p:spPr>
          <a:xfrm>
            <a:off x="548878" y="895350"/>
            <a:ext cx="8052197" cy="293370"/>
          </a:xfrm>
        </p:spPr>
        <p:txBody>
          <a:bodyPr bIns="0" anchor="t"/>
          <a:lstStyle>
            <a:lvl1pPr marL="0" indent="0">
              <a:lnSpc>
                <a:spcPct val="100000"/>
              </a:lnSpc>
              <a:buNone/>
              <a:defRPr sz="1500">
                <a:solidFill>
                  <a:schemeClr val="tx1"/>
                </a:solidFill>
              </a:defRPr>
            </a:lvl1pPr>
          </a:lstStyle>
          <a:p>
            <a:pPr lvl="0"/>
            <a:endParaRPr lang="en-US"/>
          </a:p>
        </p:txBody>
      </p:sp>
    </p:spTree>
    <p:extLst>
      <p:ext uri="{BB962C8B-B14F-4D97-AF65-F5344CB8AC3E}">
        <p14:creationId xmlns:p14="http://schemas.microsoft.com/office/powerpoint/2010/main" val="62714731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Objec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FD4004EA-8FB8-EC40-8790-B86FB6800767}" type="slidenum">
              <a:rPr lang="en-US" smtClean="0"/>
              <a:t>‹#›</a:t>
            </a:fld>
            <a:endParaRPr lang="en-US"/>
          </a:p>
        </p:txBody>
      </p:sp>
      <p:sp>
        <p:nvSpPr>
          <p:cNvPr id="4" name="Datumsplatzhalter 3"/>
          <p:cNvSpPr>
            <a:spLocks noGrp="1"/>
          </p:cNvSpPr>
          <p:nvPr>
            <p:ph type="dt" sz="half" idx="11"/>
          </p:nvPr>
        </p:nvSpPr>
        <p:spPr/>
        <p:txBody>
          <a:bodyPr/>
          <a:lstStyle/>
          <a:p>
            <a:fld id="{DC874F40-3634-433A-B6AB-030BBDFDBD3D}" type="datetime4">
              <a:rPr lang="en-US" smtClean="0"/>
              <a:t>November 14, 2019</a:t>
            </a:fld>
            <a:endParaRPr lang="en-US"/>
          </a:p>
        </p:txBody>
      </p:sp>
      <p:sp>
        <p:nvSpPr>
          <p:cNvPr id="5" name="Fußzeilenplatzhalter 4"/>
          <p:cNvSpPr>
            <a:spLocks noGrp="1"/>
          </p:cNvSpPr>
          <p:nvPr>
            <p:ph type="ftr" sz="quarter" idx="12"/>
          </p:nvPr>
        </p:nvSpPr>
        <p:spPr/>
        <p:txBody>
          <a:bodyPr/>
          <a:lstStyle/>
          <a:p>
            <a:endParaRPr lang="en-US"/>
          </a:p>
        </p:txBody>
      </p:sp>
      <p:sp>
        <p:nvSpPr>
          <p:cNvPr id="8"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0" name="Text Placeholder 4">
            <a:extLst>
              <a:ext uri="{FF2B5EF4-FFF2-40B4-BE49-F238E27FC236}">
                <a16:creationId xmlns:a16="http://schemas.microsoft.com/office/drawing/2014/main" xmlns="" id="{E2A55062-BFF7-9F43-A165-C40317CA7D8C}"/>
              </a:ext>
            </a:extLst>
          </p:cNvPr>
          <p:cNvSpPr>
            <a:spLocks noGrp="1"/>
          </p:cNvSpPr>
          <p:nvPr>
            <p:ph idx="1" hasCustomPrompt="1"/>
          </p:nvPr>
        </p:nvSpPr>
        <p:spPr>
          <a:xfrm>
            <a:off x="542926" y="1341438"/>
            <a:ext cx="8058150" cy="4751387"/>
          </a:xfrm>
          <a:prstGeom prst="rect">
            <a:avLst/>
          </a:prstGeom>
        </p:spPr>
        <p:txBody>
          <a:bodyPr vert="horz" lIns="91440" tIns="45720" rIns="91440" bIns="45720" rtlCol="0">
            <a:noAutofit/>
          </a:body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159031741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_and_Objec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542926" y="1341439"/>
            <a:ext cx="3894074" cy="4751386"/>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72F1A7A5-285F-42FB-B894-11287FAD669C}" type="datetime4">
              <a:rPr lang="en-US" smtClean="0"/>
              <a:t>November 14,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19" name="Inhaltsplatzhalter 2"/>
          <p:cNvSpPr>
            <a:spLocks noGrp="1"/>
          </p:cNvSpPr>
          <p:nvPr>
            <p:ph sz="quarter" idx="17"/>
          </p:nvPr>
        </p:nvSpPr>
        <p:spPr>
          <a:xfrm>
            <a:off x="4705350" y="1341439"/>
            <a:ext cx="3894075" cy="4751386"/>
          </a:xfrm>
        </p:spPr>
        <p:txBody>
          <a:bodyPr/>
          <a:lstStyle>
            <a:lvl1pPr marL="0" indent="0">
              <a:buNone/>
              <a:defRPr/>
            </a:lvl1pPr>
          </a:lstStyle>
          <a:p>
            <a:pPr lvl="0"/>
            <a:endParaRPr lang="en-US"/>
          </a:p>
        </p:txBody>
      </p:sp>
    </p:spTree>
    <p:extLst>
      <p:ext uri="{BB962C8B-B14F-4D97-AF65-F5344CB8AC3E}">
        <p14:creationId xmlns:p14="http://schemas.microsoft.com/office/powerpoint/2010/main" val="140218586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Line Headline Content and Objec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542926" y="1341439"/>
            <a:ext cx="3894074" cy="4751386"/>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4" name="Datumsplatzhalter 3"/>
          <p:cNvSpPr>
            <a:spLocks noGrp="1"/>
          </p:cNvSpPr>
          <p:nvPr>
            <p:ph type="dt" sz="half" idx="11"/>
          </p:nvPr>
        </p:nvSpPr>
        <p:spPr>
          <a:xfrm>
            <a:off x="1443985" y="6452883"/>
            <a:ext cx="813440" cy="224458"/>
          </a:xfrm>
        </p:spPr>
        <p:txBody>
          <a:bodyPr/>
          <a:lstStyle/>
          <a:p>
            <a:fld id="{62FA3AF2-19DC-4ECB-AFFD-0EE15429FD76}" type="datetime4">
              <a:rPr lang="en-US" smtClean="0"/>
              <a:t>November 14,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19" name="Inhaltsplatzhalter 2"/>
          <p:cNvSpPr>
            <a:spLocks noGrp="1"/>
          </p:cNvSpPr>
          <p:nvPr>
            <p:ph sz="quarter" idx="17" hasCustomPrompt="1"/>
          </p:nvPr>
        </p:nvSpPr>
        <p:spPr>
          <a:xfrm>
            <a:off x="4705350" y="1341439"/>
            <a:ext cx="3894075" cy="4751386"/>
          </a:xfrm>
        </p:spPr>
        <p:txBody>
          <a:bodyPr/>
          <a:lstStyle>
            <a:lvl1pPr marL="0" indent="0">
              <a:buNone/>
              <a:defRPr/>
            </a:lvl1pPr>
          </a:lstStyle>
          <a:p>
            <a:pPr lvl="0"/>
            <a:r>
              <a:rPr lang="en-US"/>
              <a:t>Object</a:t>
            </a:r>
          </a:p>
        </p:txBody>
      </p:sp>
      <p:sp>
        <p:nvSpPr>
          <p:cNvPr id="8"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8058150" cy="438150"/>
          </a:xfrm>
          <a:prstGeom prst="rect">
            <a:avLst/>
          </a:prstGeom>
        </p:spPr>
        <p:txBody>
          <a:bodyPr vert="horz" lIns="91440" tIns="45720" rIns="91440" bIns="45720" rtlCol="0" anchor="t" anchorCtr="0">
            <a:noAutofit/>
          </a:bodyPr>
          <a:lstStyle>
            <a:lvl1pPr>
              <a:defRPr/>
            </a:lvl1pPr>
          </a:lstStyle>
          <a:p>
            <a:endParaRPr lang="en-US"/>
          </a:p>
        </p:txBody>
      </p:sp>
      <p:sp>
        <p:nvSpPr>
          <p:cNvPr id="10" name="Text Placeholder 2">
            <a:extLst>
              <a:ext uri="{FF2B5EF4-FFF2-40B4-BE49-F238E27FC236}">
                <a16:creationId xmlns:a16="http://schemas.microsoft.com/office/drawing/2014/main" xmlns="" id="{0EC5C76F-0460-5A46-B645-7071427FC368}"/>
              </a:ext>
            </a:extLst>
          </p:cNvPr>
          <p:cNvSpPr>
            <a:spLocks noGrp="1"/>
          </p:cNvSpPr>
          <p:nvPr>
            <p:ph type="body" sz="quarter" idx="14"/>
          </p:nvPr>
        </p:nvSpPr>
        <p:spPr>
          <a:xfrm>
            <a:off x="548878" y="895350"/>
            <a:ext cx="8052197" cy="293370"/>
          </a:xfrm>
        </p:spPr>
        <p:txBody>
          <a:bodyPr bIns="0" anchor="t"/>
          <a:lstStyle>
            <a:lvl1pPr marL="0" indent="0">
              <a:lnSpc>
                <a:spcPct val="100000"/>
              </a:lnSpc>
              <a:buNone/>
              <a:defRPr sz="1500">
                <a:solidFill>
                  <a:schemeClr val="tx1"/>
                </a:solidFill>
              </a:defRPr>
            </a:lvl1pPr>
          </a:lstStyle>
          <a:p>
            <a:pPr lvl="0"/>
            <a:endParaRPr lang="en-US"/>
          </a:p>
        </p:txBody>
      </p:sp>
    </p:spTree>
    <p:extLst>
      <p:ext uri="{BB962C8B-B14F-4D97-AF65-F5344CB8AC3E}">
        <p14:creationId xmlns:p14="http://schemas.microsoft.com/office/powerpoint/2010/main" val="172593058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_and_Object_Lar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542925" y="1341439"/>
            <a:ext cx="3894075" cy="4751386"/>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0"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3894075" cy="731520"/>
          </a:xfrm>
          <a:prstGeom prst="rect">
            <a:avLst/>
          </a:prstGeom>
        </p:spPr>
        <p:txBody>
          <a:bodyPr vert="horz" lIns="91440" tIns="45720" rIns="91440" bIns="45720" rtlCol="0" anchor="t" anchorCtr="0">
            <a:noAutofit/>
          </a:bodyPr>
          <a:lstStyle/>
          <a:p>
            <a:pPr lvl="0"/>
            <a:endParaRPr lang="en-US"/>
          </a:p>
        </p:txBody>
      </p:sp>
      <p:sp>
        <p:nvSpPr>
          <p:cNvPr id="6" name="Datumsplatzhalter 3"/>
          <p:cNvSpPr>
            <a:spLocks noGrp="1"/>
          </p:cNvSpPr>
          <p:nvPr>
            <p:ph type="dt" sz="half" idx="11"/>
          </p:nvPr>
        </p:nvSpPr>
        <p:spPr>
          <a:xfrm>
            <a:off x="1443985" y="6452883"/>
            <a:ext cx="813440" cy="224458"/>
          </a:xfrm>
        </p:spPr>
        <p:txBody>
          <a:bodyPr/>
          <a:lstStyle/>
          <a:p>
            <a:fld id="{4ED9400D-E2BA-4D7F-B799-D404B5A5B051}" type="datetime4">
              <a:rPr lang="en-US" smtClean="0"/>
              <a:t>November 14, 2019</a:t>
            </a:fld>
            <a:endParaRPr lang="en-US"/>
          </a:p>
        </p:txBody>
      </p:sp>
      <p:sp>
        <p:nvSpPr>
          <p:cNvPr id="11" name="Fußzeilenplatzhalter 4"/>
          <p:cNvSpPr>
            <a:spLocks noGrp="1"/>
          </p:cNvSpPr>
          <p:nvPr>
            <p:ph type="ftr" sz="quarter" idx="15"/>
          </p:nvPr>
        </p:nvSpPr>
        <p:spPr>
          <a:xfrm>
            <a:off x="2257425" y="6452883"/>
            <a:ext cx="2552105" cy="224458"/>
          </a:xfrm>
        </p:spPr>
        <p:txBody>
          <a:bodyPr/>
          <a:lstStyle/>
          <a:p>
            <a:endParaRPr lang="en-US"/>
          </a:p>
        </p:txBody>
      </p:sp>
      <p:sp>
        <p:nvSpPr>
          <p:cNvPr id="15" name="Inhaltsplatzhalter 2"/>
          <p:cNvSpPr>
            <a:spLocks noGrp="1"/>
          </p:cNvSpPr>
          <p:nvPr>
            <p:ph sz="quarter" idx="17" hasCustomPrompt="1"/>
          </p:nvPr>
        </p:nvSpPr>
        <p:spPr>
          <a:xfrm>
            <a:off x="4705350" y="457201"/>
            <a:ext cx="4438650" cy="5635625"/>
          </a:xfrm>
        </p:spPr>
        <p:txBody>
          <a:bodyPr/>
          <a:lstStyle>
            <a:lvl1pPr marL="0" indent="0">
              <a:buNone/>
              <a:defRPr/>
            </a:lvl1pPr>
          </a:lstStyle>
          <a:p>
            <a:pPr lvl="0"/>
            <a:r>
              <a:rPr lang="en-US"/>
              <a:t>Object</a:t>
            </a:r>
          </a:p>
        </p:txBody>
      </p:sp>
    </p:spTree>
    <p:extLst>
      <p:ext uri="{BB962C8B-B14F-4D97-AF65-F5344CB8AC3E}">
        <p14:creationId xmlns:p14="http://schemas.microsoft.com/office/powerpoint/2010/main" val="424167250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Object_Box">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p:nvPr>
        </p:nvSpPr>
        <p:spPr>
          <a:xfrm>
            <a:off x="542925" y="1341440"/>
            <a:ext cx="8058150" cy="395921"/>
          </a:xfrm>
          <a:noFill/>
        </p:spPr>
        <p:txBody>
          <a:bodyPr/>
          <a:lstStyle>
            <a:lvl1pPr marL="0" indent="0" algn="ctr">
              <a:buNone/>
              <a:defRPr b="1">
                <a:solidFill>
                  <a:schemeClr val="accent2"/>
                </a:solidFill>
              </a:defRPr>
            </a:lvl1pPr>
            <a:lvl5pPr>
              <a:defRPr/>
            </a:lvl5pPr>
          </a:lstStyle>
          <a:p>
            <a:pPr lvl="0"/>
            <a:endParaRPr lang="de-DE"/>
          </a:p>
        </p:txBody>
      </p:sp>
      <p:sp>
        <p:nvSpPr>
          <p:cNvPr id="13"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6" name="Datumsplatzhalter 3"/>
          <p:cNvSpPr>
            <a:spLocks noGrp="1"/>
          </p:cNvSpPr>
          <p:nvPr>
            <p:ph type="dt" sz="half" idx="11"/>
          </p:nvPr>
        </p:nvSpPr>
        <p:spPr>
          <a:xfrm>
            <a:off x="1443985" y="6452883"/>
            <a:ext cx="813440" cy="224458"/>
          </a:xfrm>
        </p:spPr>
        <p:txBody>
          <a:bodyPr/>
          <a:lstStyle/>
          <a:p>
            <a:fld id="{0D1F0058-9A52-4350-9614-7B67D5B1B2A4}" type="datetime4">
              <a:rPr lang="en-US" smtClean="0"/>
              <a:t>November 14, 2019</a:t>
            </a:fld>
            <a:endParaRPr lang="en-US"/>
          </a:p>
        </p:txBody>
      </p:sp>
      <p:sp>
        <p:nvSpPr>
          <p:cNvPr id="10" name="Fußzeilenplatzhalter 4"/>
          <p:cNvSpPr>
            <a:spLocks noGrp="1"/>
          </p:cNvSpPr>
          <p:nvPr>
            <p:ph type="ftr" sz="quarter" idx="15"/>
          </p:nvPr>
        </p:nvSpPr>
        <p:spPr>
          <a:xfrm>
            <a:off x="2257425" y="6452883"/>
            <a:ext cx="2552105" cy="224458"/>
          </a:xfrm>
        </p:spPr>
        <p:txBody>
          <a:bodyPr/>
          <a:lstStyle/>
          <a:p>
            <a:endParaRPr lang="en-US"/>
          </a:p>
        </p:txBody>
      </p:sp>
      <p:sp>
        <p:nvSpPr>
          <p:cNvPr id="3" name="Inhaltsplatzhalter 2"/>
          <p:cNvSpPr>
            <a:spLocks noGrp="1"/>
          </p:cNvSpPr>
          <p:nvPr>
            <p:ph sz="quarter" idx="16" hasCustomPrompt="1"/>
          </p:nvPr>
        </p:nvSpPr>
        <p:spPr>
          <a:xfrm>
            <a:off x="542925" y="1727835"/>
            <a:ext cx="8058150" cy="4364990"/>
          </a:xfrm>
        </p:spPr>
        <p:txBody>
          <a:bodyPr/>
          <a:lstStyle>
            <a:lvl1pPr>
              <a:defRPr/>
            </a:lvl1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39553616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xmlns="" id="{426512CD-EC76-B640-BF1B-019BC4272131}"/>
              </a:ext>
            </a:extLst>
          </p:cNvPr>
          <p:cNvSpPr/>
          <p:nvPr userDrawn="1"/>
        </p:nvSpPr>
        <p:spPr>
          <a:xfrm rot="5400000">
            <a:off x="-4" y="2068007"/>
            <a:ext cx="3433891" cy="343389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xmlns="" id="{4A4A05AB-A5E8-1841-948A-68BA6F6ED1F2}"/>
              </a:ext>
            </a:extLst>
          </p:cNvPr>
          <p:cNvSpPr/>
          <p:nvPr userDrawn="1"/>
        </p:nvSpPr>
        <p:spPr>
          <a:xfrm rot="16200000">
            <a:off x="6962258" y="4690871"/>
            <a:ext cx="2181741" cy="21817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F95A99E-235E-9C49-84E0-77800CC13324}"/>
              </a:ext>
            </a:extLst>
          </p:cNvPr>
          <p:cNvSpPr/>
          <p:nvPr userDrawn="1"/>
        </p:nvSpPr>
        <p:spPr>
          <a:xfrm>
            <a:off x="0" y="1613647"/>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8C1AD2FB-17C2-FD4D-B3DC-40E254B832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1613647"/>
          </a:xfrm>
          <a:prstGeom prst="rect">
            <a:avLst/>
          </a:prstGeom>
        </p:spPr>
      </p:pic>
      <p:grpSp>
        <p:nvGrpSpPr>
          <p:cNvPr id="19" name="Group 18">
            <a:extLst>
              <a:ext uri="{FF2B5EF4-FFF2-40B4-BE49-F238E27FC236}">
                <a16:creationId xmlns:a16="http://schemas.microsoft.com/office/drawing/2014/main" xmlns="" id="{67445503-ED37-2943-A1F2-B683B86B045D}"/>
              </a:ext>
            </a:extLst>
          </p:cNvPr>
          <p:cNvGrpSpPr/>
          <p:nvPr userDrawn="1"/>
        </p:nvGrpSpPr>
        <p:grpSpPr>
          <a:xfrm>
            <a:off x="6918073" y="0"/>
            <a:ext cx="2225927"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xmlns=""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ight Triangle 13">
            <a:extLst>
              <a:ext uri="{FF2B5EF4-FFF2-40B4-BE49-F238E27FC236}">
                <a16:creationId xmlns:a16="http://schemas.microsoft.com/office/drawing/2014/main" xmlns="" id="{5759ACF1-5C49-484A-B1AD-5C4F2F2B982F}"/>
              </a:ext>
            </a:extLst>
          </p:cNvPr>
          <p:cNvSpPr/>
          <p:nvPr userDrawn="1"/>
        </p:nvSpPr>
        <p:spPr>
          <a:xfrm rot="16200000">
            <a:off x="7888637" y="812649"/>
            <a:ext cx="1255362" cy="125536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xmlns="" id="{DB4F2491-E38E-3F47-8563-BA56F292AB25}"/>
              </a:ext>
            </a:extLst>
          </p:cNvPr>
          <p:cNvSpPr>
            <a:spLocks noGrp="1"/>
          </p:cNvSpPr>
          <p:nvPr>
            <p:ph type="title" hasCustomPrompt="1"/>
          </p:nvPr>
        </p:nvSpPr>
        <p:spPr>
          <a:xfrm>
            <a:off x="457200" y="2971800"/>
            <a:ext cx="82296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xmlns="" id="{8052C5D7-D9F6-D14F-9703-B56B4D26F456}"/>
              </a:ext>
            </a:extLst>
          </p:cNvPr>
          <p:cNvSpPr>
            <a:spLocks noGrp="1"/>
          </p:cNvSpPr>
          <p:nvPr>
            <p:ph type="body" sz="quarter" idx="15" hasCustomPrompt="1"/>
          </p:nvPr>
        </p:nvSpPr>
        <p:spPr>
          <a:xfrm>
            <a:off x="457199" y="4114800"/>
            <a:ext cx="82295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xmlns="" id="{3E7DACC8-7A29-854D-B062-D56207377225}"/>
              </a:ext>
            </a:extLst>
          </p:cNvPr>
          <p:cNvGrpSpPr/>
          <p:nvPr userDrawn="1"/>
        </p:nvGrpSpPr>
        <p:grpSpPr>
          <a:xfrm rot="10800000">
            <a:off x="0" y="-5"/>
            <a:ext cx="3311224"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xmlns=""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268" y="5833872"/>
            <a:ext cx="1695654" cy="736886"/>
          </a:xfrm>
          <a:prstGeom prst="rect">
            <a:avLst/>
          </a:prstGeom>
        </p:spPr>
      </p:pic>
    </p:spTree>
    <p:extLst>
      <p:ext uri="{BB962C8B-B14F-4D97-AF65-F5344CB8AC3E}">
        <p14:creationId xmlns:p14="http://schemas.microsoft.com/office/powerpoint/2010/main" val="392723332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Object_Box">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p:nvPr>
        </p:nvSpPr>
        <p:spPr>
          <a:xfrm>
            <a:off x="542925" y="1341440"/>
            <a:ext cx="3894075" cy="395921"/>
          </a:xfrm>
          <a:noFill/>
        </p:spPr>
        <p:txBody>
          <a:bodyPr/>
          <a:lstStyle>
            <a:lvl1pPr marL="0" indent="0" algn="ctr">
              <a:buNone/>
              <a:defRPr b="1">
                <a:solidFill>
                  <a:schemeClr val="accent2"/>
                </a:solidFill>
              </a:defRPr>
            </a:lvl1pPr>
            <a:lvl5pPr>
              <a:defRPr/>
            </a:lvl5pPr>
          </a:lstStyle>
          <a:p>
            <a:pPr lvl="0"/>
            <a:endParaRPr lang="de-DE"/>
          </a:p>
        </p:txBody>
      </p:sp>
      <p:sp>
        <p:nvSpPr>
          <p:cNvPr id="13"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6" name="Datumsplatzhalter 3"/>
          <p:cNvSpPr>
            <a:spLocks noGrp="1"/>
          </p:cNvSpPr>
          <p:nvPr>
            <p:ph type="dt" sz="half" idx="11"/>
          </p:nvPr>
        </p:nvSpPr>
        <p:spPr>
          <a:xfrm>
            <a:off x="1443985" y="6452883"/>
            <a:ext cx="813440" cy="224458"/>
          </a:xfrm>
        </p:spPr>
        <p:txBody>
          <a:bodyPr/>
          <a:lstStyle/>
          <a:p>
            <a:fld id="{811DFFDE-1DCF-4A63-B1BA-5633884AD36F}" type="datetime4">
              <a:rPr lang="en-US" smtClean="0"/>
              <a:t>November 14, 2019</a:t>
            </a:fld>
            <a:endParaRPr lang="en-US"/>
          </a:p>
        </p:txBody>
      </p:sp>
      <p:sp>
        <p:nvSpPr>
          <p:cNvPr id="10" name="Fußzeilenplatzhalter 4"/>
          <p:cNvSpPr>
            <a:spLocks noGrp="1"/>
          </p:cNvSpPr>
          <p:nvPr>
            <p:ph type="ftr" sz="quarter" idx="15"/>
          </p:nvPr>
        </p:nvSpPr>
        <p:spPr>
          <a:xfrm>
            <a:off x="2257425" y="6452883"/>
            <a:ext cx="2552105" cy="224458"/>
          </a:xfrm>
        </p:spPr>
        <p:txBody>
          <a:bodyPr/>
          <a:lstStyle/>
          <a:p>
            <a:endParaRPr lang="en-US"/>
          </a:p>
        </p:txBody>
      </p:sp>
      <p:sp>
        <p:nvSpPr>
          <p:cNvPr id="3" name="Inhaltsplatzhalter 2"/>
          <p:cNvSpPr>
            <a:spLocks noGrp="1"/>
          </p:cNvSpPr>
          <p:nvPr>
            <p:ph sz="quarter" idx="16" hasCustomPrompt="1"/>
          </p:nvPr>
        </p:nvSpPr>
        <p:spPr>
          <a:xfrm>
            <a:off x="542925" y="1727835"/>
            <a:ext cx="3894075" cy="4364990"/>
          </a:xfrm>
        </p:spPr>
        <p:txBody>
          <a:bodyPr/>
          <a:lstStyle>
            <a:lvl1pPr>
              <a:defRPr/>
            </a:lvl1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1" name="Textplatzhalter 6"/>
          <p:cNvSpPr>
            <a:spLocks noGrp="1"/>
          </p:cNvSpPr>
          <p:nvPr>
            <p:ph type="body" sz="quarter" idx="17"/>
          </p:nvPr>
        </p:nvSpPr>
        <p:spPr>
          <a:xfrm>
            <a:off x="4707000" y="1341440"/>
            <a:ext cx="3894075" cy="395921"/>
          </a:xfrm>
          <a:noFill/>
        </p:spPr>
        <p:txBody>
          <a:bodyPr/>
          <a:lstStyle>
            <a:lvl1pPr marL="0" indent="0" algn="ctr">
              <a:buNone/>
              <a:defRPr b="1">
                <a:solidFill>
                  <a:schemeClr val="accent2"/>
                </a:solidFill>
              </a:defRPr>
            </a:lvl1pPr>
            <a:lvl5pPr>
              <a:defRPr/>
            </a:lvl5pPr>
          </a:lstStyle>
          <a:p>
            <a:pPr lvl="0"/>
            <a:endParaRPr lang="de-DE"/>
          </a:p>
        </p:txBody>
      </p:sp>
      <p:sp>
        <p:nvSpPr>
          <p:cNvPr id="12" name="Inhaltsplatzhalter 2"/>
          <p:cNvSpPr>
            <a:spLocks noGrp="1"/>
          </p:cNvSpPr>
          <p:nvPr>
            <p:ph sz="quarter" idx="18" hasCustomPrompt="1"/>
          </p:nvPr>
        </p:nvSpPr>
        <p:spPr>
          <a:xfrm>
            <a:off x="4707000" y="1727835"/>
            <a:ext cx="3894075" cy="4364990"/>
          </a:xfrm>
        </p:spPr>
        <p:txBody>
          <a:bodyPr/>
          <a:lstStyle>
            <a:lvl1pPr>
              <a:defRPr/>
            </a:lvl1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205515695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Object_Box">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p:nvPr>
        </p:nvSpPr>
        <p:spPr>
          <a:xfrm>
            <a:off x="542925" y="1341440"/>
            <a:ext cx="2505075" cy="395921"/>
          </a:xfrm>
          <a:noFill/>
        </p:spPr>
        <p:txBody>
          <a:bodyPr/>
          <a:lstStyle>
            <a:lvl1pPr marL="0" indent="0" algn="ctr">
              <a:buNone/>
              <a:defRPr b="1">
                <a:solidFill>
                  <a:schemeClr val="accent2"/>
                </a:solidFill>
              </a:defRPr>
            </a:lvl1pPr>
            <a:lvl5pPr>
              <a:defRPr/>
            </a:lvl5pPr>
          </a:lstStyle>
          <a:p>
            <a:pPr lvl="0"/>
            <a:endParaRPr lang="de-DE"/>
          </a:p>
        </p:txBody>
      </p:sp>
      <p:sp>
        <p:nvSpPr>
          <p:cNvPr id="13"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6" name="Datumsplatzhalter 3"/>
          <p:cNvSpPr>
            <a:spLocks noGrp="1"/>
          </p:cNvSpPr>
          <p:nvPr>
            <p:ph type="dt" sz="half" idx="11"/>
          </p:nvPr>
        </p:nvSpPr>
        <p:spPr>
          <a:xfrm>
            <a:off x="1443985" y="6452883"/>
            <a:ext cx="813440" cy="224458"/>
          </a:xfrm>
        </p:spPr>
        <p:txBody>
          <a:bodyPr/>
          <a:lstStyle/>
          <a:p>
            <a:fld id="{99351B3B-6DEA-444B-ADC3-7EDFF2BFD6B0}" type="datetime4">
              <a:rPr lang="en-US" smtClean="0"/>
              <a:t>November 14, 2019</a:t>
            </a:fld>
            <a:endParaRPr lang="en-US"/>
          </a:p>
        </p:txBody>
      </p:sp>
      <p:sp>
        <p:nvSpPr>
          <p:cNvPr id="10" name="Fußzeilenplatzhalter 4"/>
          <p:cNvSpPr>
            <a:spLocks noGrp="1"/>
          </p:cNvSpPr>
          <p:nvPr>
            <p:ph type="ftr" sz="quarter" idx="15"/>
          </p:nvPr>
        </p:nvSpPr>
        <p:spPr>
          <a:xfrm>
            <a:off x="2257425" y="6452883"/>
            <a:ext cx="2552105" cy="224458"/>
          </a:xfrm>
        </p:spPr>
        <p:txBody>
          <a:bodyPr/>
          <a:lstStyle/>
          <a:p>
            <a:endParaRPr lang="en-US"/>
          </a:p>
        </p:txBody>
      </p:sp>
      <p:sp>
        <p:nvSpPr>
          <p:cNvPr id="3" name="Inhaltsplatzhalter 2"/>
          <p:cNvSpPr>
            <a:spLocks noGrp="1"/>
          </p:cNvSpPr>
          <p:nvPr>
            <p:ph sz="quarter" idx="16" hasCustomPrompt="1"/>
          </p:nvPr>
        </p:nvSpPr>
        <p:spPr>
          <a:xfrm>
            <a:off x="542925" y="1727835"/>
            <a:ext cx="2505075" cy="4364990"/>
          </a:xfrm>
        </p:spPr>
        <p:txBody>
          <a:bodyPr/>
          <a:lstStyle>
            <a:lvl1pPr>
              <a:defRPr/>
            </a:lvl1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4" name="Textplatzhalter 6"/>
          <p:cNvSpPr>
            <a:spLocks noGrp="1"/>
          </p:cNvSpPr>
          <p:nvPr>
            <p:ph type="body" sz="quarter" idx="17"/>
          </p:nvPr>
        </p:nvSpPr>
        <p:spPr>
          <a:xfrm>
            <a:off x="3318000" y="1341440"/>
            <a:ext cx="2505075" cy="395921"/>
          </a:xfrm>
          <a:noFill/>
        </p:spPr>
        <p:txBody>
          <a:bodyPr/>
          <a:lstStyle>
            <a:lvl1pPr marL="0" indent="0" algn="ctr">
              <a:buNone/>
              <a:defRPr b="1">
                <a:solidFill>
                  <a:schemeClr val="accent2"/>
                </a:solidFill>
              </a:defRPr>
            </a:lvl1pPr>
            <a:lvl5pPr>
              <a:defRPr/>
            </a:lvl5pPr>
          </a:lstStyle>
          <a:p>
            <a:pPr lvl="0"/>
            <a:endParaRPr lang="de-DE"/>
          </a:p>
        </p:txBody>
      </p:sp>
      <p:sp>
        <p:nvSpPr>
          <p:cNvPr id="15" name="Textplatzhalter 6"/>
          <p:cNvSpPr>
            <a:spLocks noGrp="1"/>
          </p:cNvSpPr>
          <p:nvPr>
            <p:ph type="body" sz="quarter" idx="18"/>
          </p:nvPr>
        </p:nvSpPr>
        <p:spPr>
          <a:xfrm>
            <a:off x="6093075" y="1341440"/>
            <a:ext cx="2505075" cy="395921"/>
          </a:xfrm>
          <a:noFill/>
        </p:spPr>
        <p:txBody>
          <a:bodyPr/>
          <a:lstStyle>
            <a:lvl1pPr marL="0" indent="0" algn="ctr">
              <a:buNone/>
              <a:defRPr b="1">
                <a:solidFill>
                  <a:schemeClr val="accent2"/>
                </a:solidFill>
              </a:defRPr>
            </a:lvl1pPr>
            <a:lvl5pPr>
              <a:defRPr/>
            </a:lvl5pPr>
          </a:lstStyle>
          <a:p>
            <a:pPr lvl="0"/>
            <a:endParaRPr lang="de-DE"/>
          </a:p>
        </p:txBody>
      </p:sp>
      <p:sp>
        <p:nvSpPr>
          <p:cNvPr id="16" name="Inhaltsplatzhalter 2"/>
          <p:cNvSpPr>
            <a:spLocks noGrp="1"/>
          </p:cNvSpPr>
          <p:nvPr>
            <p:ph sz="quarter" idx="19" hasCustomPrompt="1"/>
          </p:nvPr>
        </p:nvSpPr>
        <p:spPr>
          <a:xfrm>
            <a:off x="3318000" y="1727835"/>
            <a:ext cx="2505075" cy="4364990"/>
          </a:xfrm>
        </p:spPr>
        <p:txBody>
          <a:bodyPr/>
          <a:lstStyle>
            <a:lvl1pPr>
              <a:defRPr/>
            </a:lvl1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7" name="Inhaltsplatzhalter 2"/>
          <p:cNvSpPr>
            <a:spLocks noGrp="1"/>
          </p:cNvSpPr>
          <p:nvPr>
            <p:ph sz="quarter" idx="20" hasCustomPrompt="1"/>
          </p:nvPr>
        </p:nvSpPr>
        <p:spPr>
          <a:xfrm>
            <a:off x="6093075" y="1727835"/>
            <a:ext cx="2505075" cy="4364990"/>
          </a:xfrm>
        </p:spPr>
        <p:txBody>
          <a:bodyPr/>
          <a:lstStyle>
            <a:lvl1pPr>
              <a:defRPr/>
            </a:lvl1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396259048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Object_Box_and_Objec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p:nvPr>
        </p:nvSpPr>
        <p:spPr>
          <a:xfrm>
            <a:off x="542925" y="1341440"/>
            <a:ext cx="3894075" cy="395921"/>
          </a:xfrm>
          <a:noFill/>
        </p:spPr>
        <p:txBody>
          <a:bodyPr/>
          <a:lstStyle>
            <a:lvl1pPr marL="0" indent="0" algn="ctr">
              <a:buNone/>
              <a:defRPr b="1">
                <a:solidFill>
                  <a:schemeClr val="accent2"/>
                </a:solidFill>
              </a:defRPr>
            </a:lvl1pPr>
            <a:lvl5pPr>
              <a:defRPr/>
            </a:lvl5pPr>
          </a:lstStyle>
          <a:p>
            <a:pPr lvl="0"/>
            <a:endParaRPr lang="de-DE"/>
          </a:p>
        </p:txBody>
      </p:sp>
      <p:sp>
        <p:nvSpPr>
          <p:cNvPr id="13"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6" name="Datumsplatzhalter 3"/>
          <p:cNvSpPr>
            <a:spLocks noGrp="1"/>
          </p:cNvSpPr>
          <p:nvPr>
            <p:ph type="dt" sz="half" idx="11"/>
          </p:nvPr>
        </p:nvSpPr>
        <p:spPr>
          <a:xfrm>
            <a:off x="1443985" y="6452883"/>
            <a:ext cx="813440" cy="224458"/>
          </a:xfrm>
        </p:spPr>
        <p:txBody>
          <a:bodyPr/>
          <a:lstStyle/>
          <a:p>
            <a:fld id="{2B67C8F7-7C07-4116-BD00-1FF8CBE241E8}" type="datetime4">
              <a:rPr lang="en-US" smtClean="0"/>
              <a:t>November 14, 2019</a:t>
            </a:fld>
            <a:endParaRPr lang="en-US"/>
          </a:p>
        </p:txBody>
      </p:sp>
      <p:sp>
        <p:nvSpPr>
          <p:cNvPr id="10" name="Fußzeilenplatzhalter 4"/>
          <p:cNvSpPr>
            <a:spLocks noGrp="1"/>
          </p:cNvSpPr>
          <p:nvPr>
            <p:ph type="ftr" sz="quarter" idx="15"/>
          </p:nvPr>
        </p:nvSpPr>
        <p:spPr>
          <a:xfrm>
            <a:off x="2257425" y="6452883"/>
            <a:ext cx="2552105" cy="224458"/>
          </a:xfrm>
        </p:spPr>
        <p:txBody>
          <a:bodyPr/>
          <a:lstStyle/>
          <a:p>
            <a:endParaRPr lang="en-US"/>
          </a:p>
        </p:txBody>
      </p:sp>
      <p:sp>
        <p:nvSpPr>
          <p:cNvPr id="3" name="Inhaltsplatzhalter 2"/>
          <p:cNvSpPr>
            <a:spLocks noGrp="1"/>
          </p:cNvSpPr>
          <p:nvPr>
            <p:ph sz="quarter" idx="16" hasCustomPrompt="1"/>
          </p:nvPr>
        </p:nvSpPr>
        <p:spPr>
          <a:xfrm>
            <a:off x="542925" y="1727835"/>
            <a:ext cx="3894075" cy="4364990"/>
          </a:xfrm>
        </p:spPr>
        <p:txBody>
          <a:bodyPr/>
          <a:lstStyle>
            <a:lvl1pPr>
              <a:defRPr/>
            </a:lvl1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2" name="Inhaltsplatzhalter 2"/>
          <p:cNvSpPr>
            <a:spLocks noGrp="1"/>
          </p:cNvSpPr>
          <p:nvPr>
            <p:ph sz="quarter" idx="17" hasCustomPrompt="1"/>
          </p:nvPr>
        </p:nvSpPr>
        <p:spPr>
          <a:xfrm>
            <a:off x="4705350" y="1341439"/>
            <a:ext cx="3894075" cy="4751386"/>
          </a:xfrm>
        </p:spPr>
        <p:txBody>
          <a:bodyPr/>
          <a:lstStyle>
            <a:lvl1pPr marL="0" indent="0">
              <a:buNone/>
              <a:defRPr/>
            </a:lvl1pPr>
          </a:lstStyle>
          <a:p>
            <a:pPr lvl="0"/>
            <a:r>
              <a:rPr lang="en-US"/>
              <a:t>Object</a:t>
            </a:r>
          </a:p>
        </p:txBody>
      </p:sp>
    </p:spTree>
    <p:extLst>
      <p:ext uri="{BB962C8B-B14F-4D97-AF65-F5344CB8AC3E}">
        <p14:creationId xmlns:p14="http://schemas.microsoft.com/office/powerpoint/2010/main" val="389561103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_and_Summar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542925" y="1341439"/>
            <a:ext cx="8058150" cy="3203444"/>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F2165573-7ABA-40D8-B0B9-21013A2AF0DB}" type="datetime4">
              <a:rPr lang="en-US" smtClean="0"/>
              <a:t>November 14,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8" name="Textplatzhalter 6"/>
          <p:cNvSpPr>
            <a:spLocks noGrp="1"/>
          </p:cNvSpPr>
          <p:nvPr>
            <p:ph type="body" sz="quarter" idx="16" hasCustomPrompt="1"/>
          </p:nvPr>
        </p:nvSpPr>
        <p:spPr>
          <a:xfrm>
            <a:off x="542925" y="4904883"/>
            <a:ext cx="8058150" cy="1188000"/>
          </a:xfrm>
          <a:solidFill>
            <a:schemeClr val="tx2">
              <a:lumMod val="20000"/>
              <a:lumOff val="80000"/>
            </a:schemeClr>
          </a:solidFill>
        </p:spPr>
        <p:txBody>
          <a:bodyPr anchor="ctr"/>
          <a:lstStyle>
            <a:lvl1pPr marL="0" indent="0" algn="ctr">
              <a:buNone/>
              <a:defRPr b="1"/>
            </a:lvl1pPr>
            <a:lvl2pPr algn="ctr">
              <a:defRPr/>
            </a:lvl2pPr>
            <a:lvl3pPr algn="ctr">
              <a:defRPr/>
            </a:lvl3pPr>
            <a:lvl4pPr algn="ctr">
              <a:defRPr/>
            </a:lvl4pPr>
            <a:lvl5pPr algn="ctr">
              <a:defRPr/>
            </a:lvl5pPr>
          </a:lstStyle>
          <a:p>
            <a:pPr lvl="0"/>
            <a:r>
              <a:rPr lang="de-DE"/>
              <a:t>Summary / Conclusion</a:t>
            </a:r>
          </a:p>
        </p:txBody>
      </p:sp>
      <p:sp>
        <p:nvSpPr>
          <p:cNvPr id="12" name="Inhaltsplatzhalter 3"/>
          <p:cNvSpPr>
            <a:spLocks noGrp="1"/>
          </p:cNvSpPr>
          <p:nvPr>
            <p:ph sz="quarter" idx="18" hasCustomPrompt="1"/>
          </p:nvPr>
        </p:nvSpPr>
        <p:spPr>
          <a:xfrm rot="10800000">
            <a:off x="541575" y="4892809"/>
            <a:ext cx="8059500" cy="7200"/>
          </a:xfrm>
          <a:prstGeom prst="rect">
            <a:avLst/>
          </a:prstGeom>
          <a:solidFill>
            <a:schemeClr val="accent1"/>
          </a:solidFill>
        </p:spPr>
        <p:txBody>
          <a:bodyPr/>
          <a:lstStyle>
            <a:lvl1pPr marL="0" indent="0">
              <a:buNone/>
              <a:defRPr/>
            </a:lvl1pPr>
          </a:lstStyle>
          <a:p>
            <a:pPr lvl="0"/>
            <a:r>
              <a:rPr lang="de-DE"/>
              <a:t> </a:t>
            </a:r>
            <a:endParaRPr lang="en-US"/>
          </a:p>
        </p:txBody>
      </p:sp>
      <p:sp>
        <p:nvSpPr>
          <p:cNvPr id="4" name="Inhaltsplatzhalter 3"/>
          <p:cNvSpPr>
            <a:spLocks noGrp="1"/>
          </p:cNvSpPr>
          <p:nvPr>
            <p:ph sz="quarter" idx="17" hasCustomPrompt="1"/>
          </p:nvPr>
        </p:nvSpPr>
        <p:spPr>
          <a:xfrm rot="10800000">
            <a:off x="4471550" y="4896409"/>
            <a:ext cx="199550" cy="133842"/>
          </a:xfrm>
          <a:prstGeom prst="triangle">
            <a:avLst/>
          </a:prstGeom>
          <a:solidFill>
            <a:schemeClr val="accent1"/>
          </a:solidFill>
        </p:spPr>
        <p:txBody>
          <a:bodyPr/>
          <a:lstStyle>
            <a:lvl1pPr marL="0" indent="0">
              <a:buNone/>
              <a:defRPr/>
            </a:lvl1pPr>
          </a:lstStyle>
          <a:p>
            <a:pPr lvl="0"/>
            <a:r>
              <a:rPr lang="de-DE"/>
              <a:t> </a:t>
            </a:r>
            <a:endParaRPr lang="en-US"/>
          </a:p>
        </p:txBody>
      </p:sp>
    </p:spTree>
    <p:extLst>
      <p:ext uri="{BB962C8B-B14F-4D97-AF65-F5344CB8AC3E}">
        <p14:creationId xmlns:p14="http://schemas.microsoft.com/office/powerpoint/2010/main" val="411678450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ent_and_Comment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542925" y="1341439"/>
            <a:ext cx="5763150" cy="4751386"/>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03CF905D-CEFD-462E-AEC9-72FBCBD4E38B}" type="datetime4">
              <a:rPr lang="en-US" smtClean="0"/>
              <a:t>November 14,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12" name="Inhaltsplatzhalter 3"/>
          <p:cNvSpPr>
            <a:spLocks noGrp="1"/>
          </p:cNvSpPr>
          <p:nvPr>
            <p:ph sz="quarter" idx="18" hasCustomPrompt="1"/>
          </p:nvPr>
        </p:nvSpPr>
        <p:spPr>
          <a:xfrm rot="16200000">
            <a:off x="4197375" y="3713638"/>
            <a:ext cx="4752000" cy="5400"/>
          </a:xfrm>
          <a:prstGeom prst="rect">
            <a:avLst/>
          </a:prstGeom>
          <a:solidFill>
            <a:schemeClr val="accent1"/>
          </a:solidFill>
        </p:spPr>
        <p:txBody>
          <a:bodyPr/>
          <a:lstStyle>
            <a:lvl1pPr marL="0" indent="0">
              <a:buNone/>
              <a:defRPr/>
            </a:lvl1pPr>
          </a:lstStyle>
          <a:p>
            <a:pPr lvl="0"/>
            <a:r>
              <a:rPr lang="de-DE"/>
              <a:t> </a:t>
            </a:r>
            <a:endParaRPr lang="en-US"/>
          </a:p>
        </p:txBody>
      </p:sp>
      <p:sp>
        <p:nvSpPr>
          <p:cNvPr id="10" name="Textplatzhalter 6"/>
          <p:cNvSpPr>
            <a:spLocks noGrp="1"/>
          </p:cNvSpPr>
          <p:nvPr>
            <p:ph type="body" sz="quarter" idx="19" hasCustomPrompt="1"/>
          </p:nvPr>
        </p:nvSpPr>
        <p:spPr>
          <a:xfrm>
            <a:off x="6576075" y="1341439"/>
            <a:ext cx="2025000" cy="4751386"/>
          </a:xfrm>
          <a:solidFill>
            <a:schemeClr val="tx2">
              <a:lumMod val="20000"/>
              <a:lumOff val="80000"/>
            </a:schemeClr>
          </a:solidFill>
        </p:spPr>
        <p:txBody>
          <a:bodyPr/>
          <a:lstStyle>
            <a:lvl1pPr>
              <a:defRPr sz="1050"/>
            </a:lvl1pPr>
            <a:lvl2pPr>
              <a:defRPr sz="900"/>
            </a:lvl2pPr>
            <a:lvl3pPr>
              <a:defRPr sz="825"/>
            </a:lvl3pPr>
            <a:lvl4pPr>
              <a:defRPr sz="788"/>
            </a:lvl4pPr>
            <a:lvl5pPr>
              <a:defRPr sz="788"/>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131805737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_Comments_and_Summar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13"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99B71822-E8DD-44C0-862D-0A6711031570}" type="datetime4">
              <a:rPr lang="en-US" smtClean="0"/>
              <a:t>November 14,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8" name="Textplatzhalter 6"/>
          <p:cNvSpPr>
            <a:spLocks noGrp="1"/>
          </p:cNvSpPr>
          <p:nvPr>
            <p:ph type="body" sz="quarter" idx="16" hasCustomPrompt="1"/>
          </p:nvPr>
        </p:nvSpPr>
        <p:spPr>
          <a:xfrm>
            <a:off x="542925" y="4904883"/>
            <a:ext cx="8058150" cy="1188000"/>
          </a:xfrm>
          <a:solidFill>
            <a:schemeClr val="tx2">
              <a:lumMod val="20000"/>
              <a:lumOff val="80000"/>
            </a:schemeClr>
          </a:solidFill>
        </p:spPr>
        <p:txBody>
          <a:bodyPr anchor="ctr"/>
          <a:lstStyle>
            <a:lvl1pPr marL="0" indent="0" algn="ctr">
              <a:buNone/>
              <a:defRPr b="1"/>
            </a:lvl1pPr>
            <a:lvl2pPr algn="ctr">
              <a:defRPr/>
            </a:lvl2pPr>
            <a:lvl3pPr algn="ctr">
              <a:defRPr/>
            </a:lvl3pPr>
            <a:lvl4pPr algn="ctr">
              <a:defRPr/>
            </a:lvl4pPr>
            <a:lvl5pPr algn="ctr">
              <a:defRPr/>
            </a:lvl5pPr>
          </a:lstStyle>
          <a:p>
            <a:pPr lvl="0"/>
            <a:r>
              <a:rPr lang="de-DE"/>
              <a:t>Summary / Conclusion</a:t>
            </a:r>
          </a:p>
        </p:txBody>
      </p:sp>
      <p:sp>
        <p:nvSpPr>
          <p:cNvPr id="12" name="Inhaltsplatzhalter 3"/>
          <p:cNvSpPr>
            <a:spLocks noGrp="1"/>
          </p:cNvSpPr>
          <p:nvPr>
            <p:ph sz="quarter" idx="18" hasCustomPrompt="1"/>
          </p:nvPr>
        </p:nvSpPr>
        <p:spPr>
          <a:xfrm rot="10800000">
            <a:off x="541575" y="4892809"/>
            <a:ext cx="8059500" cy="7200"/>
          </a:xfrm>
          <a:prstGeom prst="rect">
            <a:avLst/>
          </a:prstGeom>
          <a:solidFill>
            <a:schemeClr val="accent1"/>
          </a:solidFill>
        </p:spPr>
        <p:txBody>
          <a:bodyPr/>
          <a:lstStyle>
            <a:lvl1pPr marL="0" indent="0">
              <a:buNone/>
              <a:defRPr/>
            </a:lvl1pPr>
          </a:lstStyle>
          <a:p>
            <a:pPr lvl="0"/>
            <a:r>
              <a:rPr lang="de-DE"/>
              <a:t> </a:t>
            </a:r>
            <a:endParaRPr lang="en-US"/>
          </a:p>
        </p:txBody>
      </p:sp>
      <p:sp>
        <p:nvSpPr>
          <p:cNvPr id="4" name="Inhaltsplatzhalter 3"/>
          <p:cNvSpPr>
            <a:spLocks noGrp="1"/>
          </p:cNvSpPr>
          <p:nvPr>
            <p:ph sz="quarter" idx="17" hasCustomPrompt="1"/>
          </p:nvPr>
        </p:nvSpPr>
        <p:spPr>
          <a:xfrm rot="10800000">
            <a:off x="4471550" y="4896409"/>
            <a:ext cx="199550" cy="133842"/>
          </a:xfrm>
          <a:prstGeom prst="triangle">
            <a:avLst/>
          </a:prstGeom>
          <a:solidFill>
            <a:schemeClr val="accent1"/>
          </a:solidFill>
        </p:spPr>
        <p:txBody>
          <a:bodyPr/>
          <a:lstStyle>
            <a:lvl1pPr marL="0" indent="0">
              <a:buNone/>
              <a:defRPr/>
            </a:lvl1pPr>
          </a:lstStyle>
          <a:p>
            <a:pPr lvl="0"/>
            <a:r>
              <a:rPr lang="de-DE"/>
              <a:t> </a:t>
            </a:r>
            <a:endParaRPr lang="en-US"/>
          </a:p>
        </p:txBody>
      </p:sp>
      <p:sp>
        <p:nvSpPr>
          <p:cNvPr id="10" name="Inhaltsplatzhalter 3"/>
          <p:cNvSpPr>
            <a:spLocks noGrp="1"/>
          </p:cNvSpPr>
          <p:nvPr>
            <p:ph sz="quarter" idx="19" hasCustomPrompt="1"/>
          </p:nvPr>
        </p:nvSpPr>
        <p:spPr>
          <a:xfrm rot="16200000">
            <a:off x="4976775" y="2935339"/>
            <a:ext cx="3193200" cy="5400"/>
          </a:xfrm>
          <a:prstGeom prst="rect">
            <a:avLst/>
          </a:prstGeom>
          <a:solidFill>
            <a:schemeClr val="accent1"/>
          </a:solidFill>
        </p:spPr>
        <p:txBody>
          <a:bodyPr/>
          <a:lstStyle>
            <a:lvl1pPr marL="0" indent="0">
              <a:buNone/>
              <a:defRPr/>
            </a:lvl1pPr>
          </a:lstStyle>
          <a:p>
            <a:pPr lvl="0"/>
            <a:r>
              <a:rPr lang="de-DE"/>
              <a:t> </a:t>
            </a:r>
            <a:endParaRPr lang="en-US"/>
          </a:p>
        </p:txBody>
      </p:sp>
      <p:sp>
        <p:nvSpPr>
          <p:cNvPr id="11" name="Textplatzhalter 6"/>
          <p:cNvSpPr>
            <a:spLocks noGrp="1"/>
          </p:cNvSpPr>
          <p:nvPr>
            <p:ph type="body" sz="quarter" idx="20" hasCustomPrompt="1"/>
          </p:nvPr>
        </p:nvSpPr>
        <p:spPr>
          <a:xfrm>
            <a:off x="6576075" y="1341439"/>
            <a:ext cx="2025000" cy="3191370"/>
          </a:xfrm>
          <a:solidFill>
            <a:schemeClr val="tx2">
              <a:lumMod val="20000"/>
              <a:lumOff val="80000"/>
            </a:schemeClr>
          </a:solidFill>
        </p:spPr>
        <p:txBody>
          <a:bodyPr/>
          <a:lstStyle>
            <a:lvl1pPr>
              <a:defRPr sz="1050"/>
            </a:lvl1pPr>
            <a:lvl2pPr>
              <a:defRPr sz="900"/>
            </a:lvl2pPr>
            <a:lvl3pPr>
              <a:defRPr sz="825"/>
            </a:lvl3pPr>
            <a:lvl4pPr>
              <a:defRPr sz="788"/>
            </a:lvl4pPr>
            <a:lvl5pPr>
              <a:defRPr sz="788"/>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6" name="Textplatzhalter 6"/>
          <p:cNvSpPr>
            <a:spLocks noGrp="1"/>
          </p:cNvSpPr>
          <p:nvPr>
            <p:ph type="body" sz="quarter" idx="13" hasCustomPrompt="1"/>
          </p:nvPr>
        </p:nvSpPr>
        <p:spPr>
          <a:xfrm>
            <a:off x="542925" y="1341439"/>
            <a:ext cx="5763150" cy="3203444"/>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386036253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hoto_and_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2276325" y="1341439"/>
            <a:ext cx="6324750" cy="4751386"/>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E3F5620A-9856-4058-8DD3-411C97A50B2D}" type="datetime4">
              <a:rPr lang="en-US" smtClean="0"/>
              <a:t>November 14,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4" name="Bildplatzhalter 3"/>
          <p:cNvSpPr>
            <a:spLocks noGrp="1"/>
          </p:cNvSpPr>
          <p:nvPr>
            <p:ph type="pic" sz="quarter" idx="16" hasCustomPrompt="1"/>
          </p:nvPr>
        </p:nvSpPr>
        <p:spPr>
          <a:xfrm>
            <a:off x="542925" y="1341439"/>
            <a:ext cx="1620000" cy="4751386"/>
          </a:xfrm>
        </p:spPr>
        <p:txBody>
          <a:bodyPr/>
          <a:lstStyle>
            <a:lvl1pPr marL="0" indent="0">
              <a:buNone/>
              <a:defRPr/>
            </a:lvl1pPr>
          </a:lstStyle>
          <a:p>
            <a:r>
              <a:rPr lang="en-US"/>
              <a:t>Picture</a:t>
            </a:r>
          </a:p>
        </p:txBody>
      </p:sp>
    </p:spTree>
    <p:extLst>
      <p:ext uri="{BB962C8B-B14F-4D97-AF65-F5344CB8AC3E}">
        <p14:creationId xmlns:p14="http://schemas.microsoft.com/office/powerpoint/2010/main" val="138495563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Photo_and_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2276325" y="1341439"/>
            <a:ext cx="6324750" cy="4751386"/>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4A521CDC-8881-45B0-A24B-000AB572F7B8}" type="datetime4">
              <a:rPr lang="en-US" smtClean="0"/>
              <a:t>November 14,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pic>
        <p:nvPicPr>
          <p:cNvPr id="8" name="Bildplatzhalter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2925" y="1341439"/>
            <a:ext cx="1620000" cy="4751386"/>
          </a:xfrm>
          <a:prstGeom prst="rect">
            <a:avLst/>
          </a:prstGeom>
        </p:spPr>
      </p:pic>
    </p:spTree>
    <p:extLst>
      <p:ext uri="{BB962C8B-B14F-4D97-AF65-F5344CB8AC3E}">
        <p14:creationId xmlns:p14="http://schemas.microsoft.com/office/powerpoint/2010/main" val="210235261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nt_and_3_Object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8" name="Content Placeholder 7">
            <a:extLst>
              <a:ext uri="{FF2B5EF4-FFF2-40B4-BE49-F238E27FC236}">
                <a16:creationId xmlns:a16="http://schemas.microsoft.com/office/drawing/2014/main" xmlns="" id="{2E148F39-5794-2E49-975C-B3D0F4CE7706}"/>
              </a:ext>
            </a:extLst>
          </p:cNvPr>
          <p:cNvSpPr>
            <a:spLocks noGrp="1"/>
          </p:cNvSpPr>
          <p:nvPr>
            <p:ph sz="quarter" idx="14"/>
          </p:nvPr>
        </p:nvSpPr>
        <p:spPr>
          <a:xfrm>
            <a:off x="547607" y="2906039"/>
            <a:ext cx="2505600" cy="3186787"/>
          </a:xfrm>
        </p:spPr>
        <p:txBody>
          <a:bodyPr/>
          <a:lstStyle>
            <a:lvl1pPr marL="0" indent="0">
              <a:buNone/>
              <a:defRPr sz="825"/>
            </a:lvl1pPr>
          </a:lstStyle>
          <a:p>
            <a:pPr lvl="0"/>
            <a:endParaRPr lang="en-US"/>
          </a:p>
        </p:txBody>
      </p:sp>
      <p:sp>
        <p:nvSpPr>
          <p:cNvPr id="9" name="Textplatzhalter 6"/>
          <p:cNvSpPr>
            <a:spLocks noGrp="1"/>
          </p:cNvSpPr>
          <p:nvPr>
            <p:ph type="body" sz="quarter" idx="13" hasCustomPrompt="1"/>
          </p:nvPr>
        </p:nvSpPr>
        <p:spPr>
          <a:xfrm>
            <a:off x="542925" y="1341439"/>
            <a:ext cx="8058150" cy="1204541"/>
          </a:xfrm>
          <a:noFill/>
        </p:spPr>
        <p:txBody>
          <a:bodyPr/>
          <a:lstStyle>
            <a:lvl5pPr>
              <a:defRPr/>
            </a:lvl5pPr>
          </a:lstStyle>
          <a:p>
            <a:pPr lvl="0"/>
            <a:r>
              <a:rPr lang="en-US"/>
              <a:t>Click to add text – first level</a:t>
            </a:r>
          </a:p>
          <a:p>
            <a:pPr lvl="1"/>
            <a:r>
              <a:rPr lang="en-US"/>
              <a:t>Second level</a:t>
            </a:r>
          </a:p>
          <a:p>
            <a:pPr lvl="2"/>
            <a:r>
              <a:rPr lang="en-US"/>
              <a:t>Third level</a:t>
            </a:r>
          </a:p>
        </p:txBody>
      </p:sp>
      <p:sp>
        <p:nvSpPr>
          <p:cNvPr id="13"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94C608F0-0C77-4623-A41F-05297CA59F03}" type="datetime4">
              <a:rPr lang="en-US" smtClean="0"/>
              <a:t>November 14,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12" name="Content Placeholder 7">
            <a:extLst>
              <a:ext uri="{FF2B5EF4-FFF2-40B4-BE49-F238E27FC236}">
                <a16:creationId xmlns:a16="http://schemas.microsoft.com/office/drawing/2014/main" xmlns="" id="{2E148F39-5794-2E49-975C-B3D0F4CE7706}"/>
              </a:ext>
            </a:extLst>
          </p:cNvPr>
          <p:cNvSpPr>
            <a:spLocks noGrp="1"/>
          </p:cNvSpPr>
          <p:nvPr>
            <p:ph sz="quarter" idx="16"/>
          </p:nvPr>
        </p:nvSpPr>
        <p:spPr>
          <a:xfrm>
            <a:off x="3321541" y="2906039"/>
            <a:ext cx="2505600" cy="3186787"/>
          </a:xfrm>
        </p:spPr>
        <p:txBody>
          <a:bodyPr/>
          <a:lstStyle>
            <a:lvl1pPr marL="0" indent="0">
              <a:buNone/>
              <a:defRPr sz="825"/>
            </a:lvl1pPr>
          </a:lstStyle>
          <a:p>
            <a:pPr lvl="0"/>
            <a:endParaRPr lang="en-US"/>
          </a:p>
        </p:txBody>
      </p:sp>
      <p:sp>
        <p:nvSpPr>
          <p:cNvPr id="26" name="Content Placeholder 7">
            <a:extLst>
              <a:ext uri="{FF2B5EF4-FFF2-40B4-BE49-F238E27FC236}">
                <a16:creationId xmlns:a16="http://schemas.microsoft.com/office/drawing/2014/main" xmlns="" id="{2E148F39-5794-2E49-975C-B3D0F4CE7706}"/>
              </a:ext>
            </a:extLst>
          </p:cNvPr>
          <p:cNvSpPr>
            <a:spLocks noGrp="1"/>
          </p:cNvSpPr>
          <p:nvPr>
            <p:ph sz="quarter" idx="18"/>
          </p:nvPr>
        </p:nvSpPr>
        <p:spPr>
          <a:xfrm>
            <a:off x="6095475" y="2906039"/>
            <a:ext cx="2505600" cy="3186787"/>
          </a:xfrm>
        </p:spPr>
        <p:txBody>
          <a:bodyPr/>
          <a:lstStyle>
            <a:lvl1pPr marL="0" indent="0">
              <a:buNone/>
              <a:defRPr sz="825"/>
            </a:lvl1pPr>
          </a:lstStyle>
          <a:p>
            <a:pPr lvl="0"/>
            <a:endParaRPr lang="en-US"/>
          </a:p>
        </p:txBody>
      </p:sp>
    </p:spTree>
    <p:extLst>
      <p:ext uri="{BB962C8B-B14F-4D97-AF65-F5344CB8AC3E}">
        <p14:creationId xmlns:p14="http://schemas.microsoft.com/office/powerpoint/2010/main" val="364010588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ontent_and_4_Object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8" name="Content Placeholder 7">
            <a:extLst>
              <a:ext uri="{FF2B5EF4-FFF2-40B4-BE49-F238E27FC236}">
                <a16:creationId xmlns:a16="http://schemas.microsoft.com/office/drawing/2014/main" xmlns="" id="{2E148F39-5794-2E49-975C-B3D0F4CE7706}"/>
              </a:ext>
            </a:extLst>
          </p:cNvPr>
          <p:cNvSpPr>
            <a:spLocks noGrp="1"/>
          </p:cNvSpPr>
          <p:nvPr>
            <p:ph sz="quarter" idx="14"/>
          </p:nvPr>
        </p:nvSpPr>
        <p:spPr>
          <a:xfrm>
            <a:off x="547607" y="2906039"/>
            <a:ext cx="1811700" cy="3186787"/>
          </a:xfrm>
        </p:spPr>
        <p:txBody>
          <a:bodyPr/>
          <a:lstStyle>
            <a:lvl1pPr marL="0" indent="0">
              <a:buNone/>
              <a:defRPr sz="825"/>
            </a:lvl1pPr>
          </a:lstStyle>
          <a:p>
            <a:pPr lvl="0"/>
            <a:endParaRPr lang="en-US"/>
          </a:p>
        </p:txBody>
      </p:sp>
      <p:sp>
        <p:nvSpPr>
          <p:cNvPr id="9" name="Textplatzhalter 6"/>
          <p:cNvSpPr>
            <a:spLocks noGrp="1"/>
          </p:cNvSpPr>
          <p:nvPr>
            <p:ph type="body" sz="quarter" idx="13" hasCustomPrompt="1"/>
          </p:nvPr>
        </p:nvSpPr>
        <p:spPr>
          <a:xfrm>
            <a:off x="542925" y="1341439"/>
            <a:ext cx="8058150" cy="1204541"/>
          </a:xfrm>
          <a:noFill/>
        </p:spPr>
        <p:txBody>
          <a:bodyPr/>
          <a:lstStyle>
            <a:lvl1pPr>
              <a:defRPr/>
            </a:lvl1pPr>
            <a:lvl5pPr>
              <a:defRPr/>
            </a:lvl5pPr>
          </a:lstStyle>
          <a:p>
            <a:pPr lvl="0"/>
            <a:r>
              <a:rPr lang="en-US"/>
              <a:t>Click to add text – first level</a:t>
            </a:r>
          </a:p>
          <a:p>
            <a:pPr lvl="1"/>
            <a:r>
              <a:rPr lang="en-US"/>
              <a:t>Second level</a:t>
            </a:r>
          </a:p>
          <a:p>
            <a:pPr lvl="2"/>
            <a:r>
              <a:rPr lang="en-US"/>
              <a:t>Third level</a:t>
            </a:r>
          </a:p>
        </p:txBody>
      </p:sp>
      <p:sp>
        <p:nvSpPr>
          <p:cNvPr id="13"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8189259A-DB7B-4BAC-8125-79B801C5527B}" type="datetime4">
              <a:rPr lang="en-US" smtClean="0"/>
              <a:t>November 14,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12" name="Content Placeholder 7">
            <a:extLst>
              <a:ext uri="{FF2B5EF4-FFF2-40B4-BE49-F238E27FC236}">
                <a16:creationId xmlns:a16="http://schemas.microsoft.com/office/drawing/2014/main" xmlns="" id="{2E148F39-5794-2E49-975C-B3D0F4CE7706}"/>
              </a:ext>
            </a:extLst>
          </p:cNvPr>
          <p:cNvSpPr>
            <a:spLocks noGrp="1"/>
          </p:cNvSpPr>
          <p:nvPr>
            <p:ph sz="quarter" idx="16"/>
          </p:nvPr>
        </p:nvSpPr>
        <p:spPr>
          <a:xfrm>
            <a:off x="2628196" y="2906039"/>
            <a:ext cx="1811700" cy="3186787"/>
          </a:xfrm>
        </p:spPr>
        <p:txBody>
          <a:bodyPr/>
          <a:lstStyle>
            <a:lvl1pPr marL="0" indent="0">
              <a:buNone/>
              <a:defRPr sz="825"/>
            </a:lvl1pPr>
          </a:lstStyle>
          <a:p>
            <a:pPr lvl="0"/>
            <a:endParaRPr lang="en-US"/>
          </a:p>
        </p:txBody>
      </p:sp>
      <p:sp>
        <p:nvSpPr>
          <p:cNvPr id="25" name="Content Placeholder 7">
            <a:extLst>
              <a:ext uri="{FF2B5EF4-FFF2-40B4-BE49-F238E27FC236}">
                <a16:creationId xmlns:a16="http://schemas.microsoft.com/office/drawing/2014/main" xmlns="" id="{2E148F39-5794-2E49-975C-B3D0F4CE7706}"/>
              </a:ext>
            </a:extLst>
          </p:cNvPr>
          <p:cNvSpPr>
            <a:spLocks noGrp="1"/>
          </p:cNvSpPr>
          <p:nvPr>
            <p:ph sz="quarter" idx="17"/>
          </p:nvPr>
        </p:nvSpPr>
        <p:spPr>
          <a:xfrm>
            <a:off x="4708785" y="2906039"/>
            <a:ext cx="1811700" cy="3186787"/>
          </a:xfrm>
        </p:spPr>
        <p:txBody>
          <a:bodyPr/>
          <a:lstStyle>
            <a:lvl1pPr marL="0" indent="0">
              <a:buNone/>
              <a:defRPr sz="825"/>
            </a:lvl1pPr>
          </a:lstStyle>
          <a:p>
            <a:pPr lvl="0"/>
            <a:endParaRPr lang="en-US"/>
          </a:p>
        </p:txBody>
      </p:sp>
      <p:sp>
        <p:nvSpPr>
          <p:cNvPr id="26" name="Content Placeholder 7">
            <a:extLst>
              <a:ext uri="{FF2B5EF4-FFF2-40B4-BE49-F238E27FC236}">
                <a16:creationId xmlns:a16="http://schemas.microsoft.com/office/drawing/2014/main" xmlns="" id="{2E148F39-5794-2E49-975C-B3D0F4CE7706}"/>
              </a:ext>
            </a:extLst>
          </p:cNvPr>
          <p:cNvSpPr>
            <a:spLocks noGrp="1"/>
          </p:cNvSpPr>
          <p:nvPr>
            <p:ph sz="quarter" idx="18"/>
          </p:nvPr>
        </p:nvSpPr>
        <p:spPr>
          <a:xfrm>
            <a:off x="6789375" y="2906039"/>
            <a:ext cx="1811700" cy="3186787"/>
          </a:xfrm>
        </p:spPr>
        <p:txBody>
          <a:bodyPr/>
          <a:lstStyle>
            <a:lvl1pPr marL="0" indent="0">
              <a:buNone/>
              <a:defRPr sz="825"/>
            </a:lvl1pPr>
          </a:lstStyle>
          <a:p>
            <a:pPr lvl="0"/>
            <a:endParaRPr lang="en-US"/>
          </a:p>
        </p:txBody>
      </p:sp>
    </p:spTree>
    <p:extLst>
      <p:ext uri="{BB962C8B-B14F-4D97-AF65-F5344CB8AC3E}">
        <p14:creationId xmlns:p14="http://schemas.microsoft.com/office/powerpoint/2010/main" val="15193266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xmlns="" id="{426512CD-EC76-B640-BF1B-019BC4272131}"/>
              </a:ext>
            </a:extLst>
          </p:cNvPr>
          <p:cNvSpPr/>
          <p:nvPr userDrawn="1"/>
        </p:nvSpPr>
        <p:spPr>
          <a:xfrm rot="5400000">
            <a:off x="-4" y="2068007"/>
            <a:ext cx="3433891" cy="343389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F95A99E-235E-9C49-84E0-77800CC13324}"/>
              </a:ext>
            </a:extLst>
          </p:cNvPr>
          <p:cNvSpPr/>
          <p:nvPr userDrawn="1"/>
        </p:nvSpPr>
        <p:spPr>
          <a:xfrm>
            <a:off x="0" y="1613646"/>
            <a:ext cx="9144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D6EF86E8-6BE7-594E-8E0A-0A6D5894D9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0"/>
            <a:ext cx="9143994" cy="1613646"/>
          </a:xfrm>
          <a:prstGeom prst="rect">
            <a:avLst/>
          </a:prstGeom>
        </p:spPr>
      </p:pic>
      <p:sp>
        <p:nvSpPr>
          <p:cNvPr id="25" name="Right Triangle 24">
            <a:extLst>
              <a:ext uri="{FF2B5EF4-FFF2-40B4-BE49-F238E27FC236}">
                <a16:creationId xmlns:a16="http://schemas.microsoft.com/office/drawing/2014/main" xmlns="" id="{4A4A05AB-A5E8-1841-948A-68BA6F6ED1F2}"/>
              </a:ext>
            </a:extLst>
          </p:cNvPr>
          <p:cNvSpPr/>
          <p:nvPr userDrawn="1"/>
        </p:nvSpPr>
        <p:spPr>
          <a:xfrm rot="16200000">
            <a:off x="6962258" y="4690871"/>
            <a:ext cx="2181741" cy="21817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xmlns="" id="{67445503-ED37-2943-A1F2-B683B86B045D}"/>
              </a:ext>
            </a:extLst>
          </p:cNvPr>
          <p:cNvGrpSpPr/>
          <p:nvPr userDrawn="1"/>
        </p:nvGrpSpPr>
        <p:grpSpPr>
          <a:xfrm>
            <a:off x="6918073" y="0"/>
            <a:ext cx="2225927"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xmlns=""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ight Triangle 13">
            <a:extLst>
              <a:ext uri="{FF2B5EF4-FFF2-40B4-BE49-F238E27FC236}">
                <a16:creationId xmlns:a16="http://schemas.microsoft.com/office/drawing/2014/main" xmlns="" id="{5759ACF1-5C49-484A-B1AD-5C4F2F2B982F}"/>
              </a:ext>
            </a:extLst>
          </p:cNvPr>
          <p:cNvSpPr/>
          <p:nvPr userDrawn="1"/>
        </p:nvSpPr>
        <p:spPr>
          <a:xfrm rot="16200000">
            <a:off x="7888637" y="812649"/>
            <a:ext cx="1255362" cy="125536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xmlns="" id="{DB4F2491-E38E-3F47-8563-BA56F292AB25}"/>
              </a:ext>
            </a:extLst>
          </p:cNvPr>
          <p:cNvSpPr>
            <a:spLocks noGrp="1"/>
          </p:cNvSpPr>
          <p:nvPr>
            <p:ph type="title" hasCustomPrompt="1"/>
          </p:nvPr>
        </p:nvSpPr>
        <p:spPr>
          <a:xfrm>
            <a:off x="457200" y="2971800"/>
            <a:ext cx="82296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xmlns="" id="{8052C5D7-D9F6-D14F-9703-B56B4D26F456}"/>
              </a:ext>
            </a:extLst>
          </p:cNvPr>
          <p:cNvSpPr>
            <a:spLocks noGrp="1"/>
          </p:cNvSpPr>
          <p:nvPr>
            <p:ph type="body" sz="quarter" idx="15" hasCustomPrompt="1"/>
          </p:nvPr>
        </p:nvSpPr>
        <p:spPr>
          <a:xfrm>
            <a:off x="457199" y="4114800"/>
            <a:ext cx="82295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xmlns="" id="{3E7DACC8-7A29-854D-B062-D56207377225}"/>
              </a:ext>
            </a:extLst>
          </p:cNvPr>
          <p:cNvGrpSpPr/>
          <p:nvPr userDrawn="1"/>
        </p:nvGrpSpPr>
        <p:grpSpPr>
          <a:xfrm rot="10800000">
            <a:off x="0" y="-5"/>
            <a:ext cx="3311224"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xmlns=""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388" y="5956259"/>
            <a:ext cx="1695654" cy="736886"/>
          </a:xfrm>
          <a:prstGeom prst="rect">
            <a:avLst/>
          </a:prstGeom>
        </p:spPr>
      </p:pic>
    </p:spTree>
    <p:extLst>
      <p:ext uri="{BB962C8B-B14F-4D97-AF65-F5344CB8AC3E}">
        <p14:creationId xmlns:p14="http://schemas.microsoft.com/office/powerpoint/2010/main" val="54611382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End_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A57868DF-7565-154B-BA85-DDA6C0174E68}"/>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23" name="Title 1">
            <a:extLst>
              <a:ext uri="{FF2B5EF4-FFF2-40B4-BE49-F238E27FC236}">
                <a16:creationId xmlns:a16="http://schemas.microsoft.com/office/drawing/2014/main" xmlns="" id="{BCA9271B-4FD9-3547-8D17-2C913D0D60C6}"/>
              </a:ext>
            </a:extLst>
          </p:cNvPr>
          <p:cNvSpPr txBox="1"/>
          <p:nvPr userDrawn="1"/>
        </p:nvSpPr>
        <p:spPr>
          <a:xfrm>
            <a:off x="547687" y="800100"/>
            <a:ext cx="8053388" cy="206969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fr-CA" sz="6000" b="1" i="0" strike="noStrike" cap="none" spc="0" baseline="0">
                <a:solidFill>
                  <a:srgbClr val="0033A0"/>
                </a:solidFill>
                <a:effectLst/>
                <a:latin typeface="Arial"/>
                <a:ea typeface="Arial"/>
                <a:cs typeface="Arial"/>
              </a:rPr>
              <a:t>MERCI</a:t>
            </a:r>
          </a:p>
        </p:txBody>
      </p:sp>
      <p:grpSp>
        <p:nvGrpSpPr>
          <p:cNvPr id="15" name="Group 14">
            <a:extLst>
              <a:ext uri="{FF2B5EF4-FFF2-40B4-BE49-F238E27FC236}">
                <a16:creationId xmlns:a16="http://schemas.microsoft.com/office/drawing/2014/main" xmlns="" id="{C7B1591C-5D14-3C4D-8129-DACC5A694285}"/>
              </a:ext>
            </a:extLst>
          </p:cNvPr>
          <p:cNvGrpSpPr/>
          <p:nvPr userDrawn="1"/>
        </p:nvGrpSpPr>
        <p:grpSpPr>
          <a:xfrm>
            <a:off x="-8001" y="3436257"/>
            <a:ext cx="9150923" cy="91440"/>
            <a:chOff x="-17791" y="2715749"/>
            <a:chExt cx="12201230" cy="91440"/>
          </a:xfrm>
        </p:grpSpPr>
        <p:sp>
          <p:nvSpPr>
            <p:cNvPr id="16" name="Rectangle 15">
              <a:extLst>
                <a:ext uri="{FF2B5EF4-FFF2-40B4-BE49-F238E27FC236}">
                  <a16:creationId xmlns:a16="http://schemas.microsoft.com/office/drawing/2014/main" xmlns="" id="{C0623BE3-C52C-A540-84F1-AFB4D5B53CCD}"/>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xmlns="" id="{2DCEBD93-3935-EA43-A05A-083CD59E34F9}"/>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xmlns="" id="{2BFFD0A9-47BE-4D44-971F-12F08ED17DC4}"/>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xmlns="" id="{74C46D7E-FDD6-AE48-936C-8FAD3693E87E}"/>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4" name="Title 1">
            <a:extLst>
              <a:ext uri="{FF2B5EF4-FFF2-40B4-BE49-F238E27FC236}">
                <a16:creationId xmlns:a16="http://schemas.microsoft.com/office/drawing/2014/main" xmlns="" id="{14065076-B2BF-1E44-B1C2-30AC06590F4E}"/>
              </a:ext>
            </a:extLst>
          </p:cNvPr>
          <p:cNvSpPr txBox="1"/>
          <p:nvPr userDrawn="1"/>
        </p:nvSpPr>
        <p:spPr>
          <a:xfrm>
            <a:off x="7308787" y="6338150"/>
            <a:ext cx="1334471"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600" b="1" i="0" strike="noStrike" cap="none" spc="0" baseline="0">
                <a:solidFill>
                  <a:srgbClr val="0033A0"/>
                </a:solidFill>
                <a:effectLst/>
                <a:latin typeface="Arial"/>
                <a:ea typeface="Arial"/>
                <a:cs typeface="Arial"/>
              </a:rPr>
              <a:t>REDÉFINIR</a:t>
            </a:r>
            <a:r>
              <a:rPr lang="fr-CA" sz="600" b="1" i="0" strike="noStrike" cap="none" spc="0" baseline="0">
                <a:solidFill>
                  <a:srgbClr val="00A9E0"/>
                </a:solidFill>
                <a:effectLst/>
                <a:latin typeface="Arial"/>
                <a:ea typeface="Arial"/>
                <a:cs typeface="Arial"/>
              </a:rPr>
              <a:t> </a:t>
            </a:r>
            <a:r>
              <a:rPr lang="fr-CA" sz="600" b="1" i="0" strike="noStrike" cap="none" spc="0" baseline="0">
                <a:solidFill>
                  <a:srgbClr val="84BD00"/>
                </a:solidFill>
                <a:effectLst/>
                <a:latin typeface="Arial"/>
                <a:ea typeface="Arial"/>
                <a:cs typeface="Arial"/>
              </a:rPr>
              <a:t>LA VIABILITÉ</a:t>
            </a:r>
          </a:p>
        </p:txBody>
      </p:sp>
      <p:pic>
        <p:nvPicPr>
          <p:cNvPr id="11" name="Picture 10">
            <a:extLst>
              <a:ext uri="{FF2B5EF4-FFF2-40B4-BE49-F238E27FC236}">
                <a16:creationId xmlns:a16="http://schemas.microsoft.com/office/drawing/2014/main" xmlns="" id="{6E3B3401-9AAB-CE48-9258-7869A830F10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5142" y="6313813"/>
            <a:ext cx="870442" cy="342387"/>
          </a:xfrm>
          <a:prstGeom prst="rect">
            <a:avLst/>
          </a:prstGeom>
        </p:spPr>
      </p:pic>
      <p:sp>
        <p:nvSpPr>
          <p:cNvPr id="12" name="Textplatzhalter 10"/>
          <p:cNvSpPr>
            <a:spLocks noGrp="1"/>
          </p:cNvSpPr>
          <p:nvPr>
            <p:ph type="body" sz="quarter" idx="13" hasCustomPrompt="1"/>
          </p:nvPr>
        </p:nvSpPr>
        <p:spPr>
          <a:xfrm>
            <a:off x="547687" y="4094157"/>
            <a:ext cx="8053388" cy="1998669"/>
          </a:xfrm>
          <a:noFill/>
        </p:spPr>
        <p:txBody>
          <a:bodyPr anchor="t"/>
          <a:lstStyle>
            <a:lvl1pPr marL="0" indent="0">
              <a:lnSpc>
                <a:spcPct val="80000"/>
              </a:lnSpc>
              <a:spcBef>
                <a:spcPct val="0"/>
              </a:spcBef>
              <a:spcAft>
                <a:spcPct val="0"/>
              </a:spcAft>
              <a:buNone/>
              <a:defRPr sz="6000" b="1" baseline="0">
                <a:solidFill>
                  <a:schemeClr val="accent4"/>
                </a:solidFill>
              </a:defRPr>
            </a:lvl1pPr>
          </a:lstStyle>
          <a:p>
            <a:pPr lvl="0"/>
            <a:r>
              <a:rPr lang="en-US"/>
              <a:t>CLICK TO EDIT STATEMENT</a:t>
            </a:r>
          </a:p>
        </p:txBody>
      </p:sp>
      <p:sp>
        <p:nvSpPr>
          <p:cNvPr id="13" name="Datumsplatzhalter 3"/>
          <p:cNvSpPr>
            <a:spLocks noGrp="1"/>
          </p:cNvSpPr>
          <p:nvPr>
            <p:ph type="dt" sz="half" idx="11"/>
          </p:nvPr>
        </p:nvSpPr>
        <p:spPr>
          <a:xfrm>
            <a:off x="1443985" y="6452883"/>
            <a:ext cx="813440" cy="224458"/>
          </a:xfrm>
        </p:spPr>
        <p:txBody>
          <a:bodyPr/>
          <a:lstStyle/>
          <a:p>
            <a:fld id="{A84BA68A-ADBD-4FF4-9568-ECD2DF1F6F8E}" type="datetime4">
              <a:rPr lang="en-US" smtClean="0"/>
              <a:t>November 14, 2019</a:t>
            </a:fld>
            <a:endParaRPr lang="en-US"/>
          </a:p>
        </p:txBody>
      </p:sp>
      <p:sp>
        <p:nvSpPr>
          <p:cNvPr id="14" name="Fußzeilenplatzhalter 4"/>
          <p:cNvSpPr>
            <a:spLocks noGrp="1"/>
          </p:cNvSpPr>
          <p:nvPr>
            <p:ph type="ftr" sz="quarter" idx="15"/>
          </p:nvPr>
        </p:nvSpPr>
        <p:spPr>
          <a:xfrm>
            <a:off x="2257425" y="6452883"/>
            <a:ext cx="2552105" cy="224458"/>
          </a:xfrm>
        </p:spPr>
        <p:txBody>
          <a:bodyPr/>
          <a:lstStyle/>
          <a:p>
            <a:endParaRPr lang="en-US"/>
          </a:p>
        </p:txBody>
      </p:sp>
    </p:spTree>
    <p:extLst>
      <p:ext uri="{BB962C8B-B14F-4D97-AF65-F5344CB8AC3E}">
        <p14:creationId xmlns:p14="http://schemas.microsoft.com/office/powerpoint/2010/main" val="42502984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End_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A57868DF-7565-154B-BA85-DDA6C0174E68}"/>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23" name="Title 1">
            <a:extLst>
              <a:ext uri="{FF2B5EF4-FFF2-40B4-BE49-F238E27FC236}">
                <a16:creationId xmlns:a16="http://schemas.microsoft.com/office/drawing/2014/main" xmlns="" id="{BCA9271B-4FD9-3547-8D17-2C913D0D60C6}"/>
              </a:ext>
            </a:extLst>
          </p:cNvPr>
          <p:cNvSpPr txBox="1"/>
          <p:nvPr userDrawn="1"/>
        </p:nvSpPr>
        <p:spPr>
          <a:xfrm>
            <a:off x="547687" y="804863"/>
            <a:ext cx="8053388" cy="216322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fr-CA" sz="6000" b="1" i="0" strike="noStrike" cap="none" spc="0" baseline="0">
                <a:solidFill>
                  <a:srgbClr val="0033A0"/>
                </a:solidFill>
                <a:effectLst/>
                <a:latin typeface="Arial"/>
                <a:ea typeface="Arial"/>
                <a:cs typeface="Arial"/>
              </a:rPr>
              <a:t>Merci </a:t>
            </a:r>
            <a:r>
              <a:rPr sz="6000"/>
              <a:t/>
            </a:r>
            <a:br>
              <a:rPr sz="6000"/>
            </a:br>
            <a:r>
              <a:rPr lang="fr-CA" sz="6000" b="1" i="0" strike="noStrike" cap="none" spc="0" baseline="0">
                <a:solidFill>
                  <a:srgbClr val="84BD00"/>
                </a:solidFill>
                <a:effectLst/>
                <a:latin typeface="Arial"/>
                <a:ea typeface="Arial"/>
                <a:cs typeface="Arial"/>
              </a:rPr>
              <a:t>de votre attention.</a:t>
            </a:r>
          </a:p>
        </p:txBody>
      </p:sp>
      <p:grpSp>
        <p:nvGrpSpPr>
          <p:cNvPr id="12" name="Group 11">
            <a:extLst>
              <a:ext uri="{FF2B5EF4-FFF2-40B4-BE49-F238E27FC236}">
                <a16:creationId xmlns:a16="http://schemas.microsoft.com/office/drawing/2014/main" xmlns="" id="{BE61DF24-5239-024F-A9A1-3B0B6B842A52}"/>
              </a:ext>
            </a:extLst>
          </p:cNvPr>
          <p:cNvGrpSpPr/>
          <p:nvPr userDrawn="1"/>
        </p:nvGrpSpPr>
        <p:grpSpPr>
          <a:xfrm>
            <a:off x="-8001" y="3436257"/>
            <a:ext cx="9150923" cy="91440"/>
            <a:chOff x="-17791" y="2715749"/>
            <a:chExt cx="12201230" cy="91440"/>
          </a:xfrm>
        </p:grpSpPr>
        <p:sp>
          <p:nvSpPr>
            <p:cNvPr id="13" name="Rectangle 12">
              <a:extLst>
                <a:ext uri="{FF2B5EF4-FFF2-40B4-BE49-F238E27FC236}">
                  <a16:creationId xmlns:a16="http://schemas.microsoft.com/office/drawing/2014/main" xmlns="" id="{65928445-8EE9-EB42-8CC0-E2BB26D01A16}"/>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xmlns="" id="{18BD850D-229C-1B46-8FDA-313FD7C67F06}"/>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xmlns="" id="{E45D7651-C3EC-7343-8913-D209E14AAFB3}"/>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xmlns="" id="{F28FFE66-C13A-3F4A-A732-F84C2A64E897}"/>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 name="Title 1">
            <a:extLst>
              <a:ext uri="{FF2B5EF4-FFF2-40B4-BE49-F238E27FC236}">
                <a16:creationId xmlns:a16="http://schemas.microsoft.com/office/drawing/2014/main" xmlns="" id="{7AA8359F-E39A-274C-A9FF-A986D0E459A8}"/>
              </a:ext>
            </a:extLst>
          </p:cNvPr>
          <p:cNvSpPr txBox="1"/>
          <p:nvPr userDrawn="1"/>
        </p:nvSpPr>
        <p:spPr>
          <a:xfrm>
            <a:off x="7308787" y="6338150"/>
            <a:ext cx="1334471"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600" b="1" i="0" strike="noStrike" cap="none" spc="0" baseline="0">
                <a:solidFill>
                  <a:srgbClr val="0033A0"/>
                </a:solidFill>
                <a:effectLst/>
                <a:latin typeface="Arial"/>
                <a:ea typeface="Arial"/>
                <a:cs typeface="Arial"/>
              </a:rPr>
              <a:t>REDÉFINIR</a:t>
            </a:r>
            <a:r>
              <a:rPr lang="fr-CA" sz="600" b="1" i="0" strike="noStrike" cap="none" spc="0" baseline="0">
                <a:solidFill>
                  <a:srgbClr val="00A9E0"/>
                </a:solidFill>
                <a:effectLst/>
                <a:latin typeface="Arial"/>
                <a:ea typeface="Arial"/>
                <a:cs typeface="Arial"/>
              </a:rPr>
              <a:t> </a:t>
            </a:r>
            <a:r>
              <a:rPr lang="fr-CA" sz="600" b="1" i="0" strike="noStrike" cap="none" spc="0" baseline="0">
                <a:solidFill>
                  <a:srgbClr val="84BD00"/>
                </a:solidFill>
                <a:effectLst/>
                <a:latin typeface="Arial"/>
                <a:ea typeface="Arial"/>
                <a:cs typeface="Arial"/>
              </a:rPr>
              <a:t>LA VIABILITÉ</a:t>
            </a:r>
          </a:p>
        </p:txBody>
      </p:sp>
      <p:pic>
        <p:nvPicPr>
          <p:cNvPr id="11" name="Picture 10">
            <a:extLst>
              <a:ext uri="{FF2B5EF4-FFF2-40B4-BE49-F238E27FC236}">
                <a16:creationId xmlns:a16="http://schemas.microsoft.com/office/drawing/2014/main" xmlns="" id="{B8D0E4DF-943B-744C-B7AF-671919DE3C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5142" y="6313813"/>
            <a:ext cx="870442" cy="342387"/>
          </a:xfrm>
          <a:prstGeom prst="rect">
            <a:avLst/>
          </a:prstGeom>
        </p:spPr>
      </p:pic>
      <p:sp>
        <p:nvSpPr>
          <p:cNvPr id="19" name="Datumsplatzhalter 3"/>
          <p:cNvSpPr>
            <a:spLocks noGrp="1"/>
          </p:cNvSpPr>
          <p:nvPr>
            <p:ph type="dt" sz="half" idx="11"/>
          </p:nvPr>
        </p:nvSpPr>
        <p:spPr>
          <a:xfrm>
            <a:off x="1443985" y="6452883"/>
            <a:ext cx="813440" cy="224458"/>
          </a:xfrm>
        </p:spPr>
        <p:txBody>
          <a:bodyPr/>
          <a:lstStyle/>
          <a:p>
            <a:fld id="{EEED88DC-39D2-49B2-8517-3B097E864199}" type="datetime4">
              <a:rPr lang="en-US" smtClean="0"/>
              <a:t>November 14, 2019</a:t>
            </a:fld>
            <a:endParaRPr lang="en-US"/>
          </a:p>
        </p:txBody>
      </p:sp>
      <p:sp>
        <p:nvSpPr>
          <p:cNvPr id="20" name="Fußzeilenplatzhalter 4"/>
          <p:cNvSpPr>
            <a:spLocks noGrp="1"/>
          </p:cNvSpPr>
          <p:nvPr>
            <p:ph type="ftr" sz="quarter" idx="15"/>
          </p:nvPr>
        </p:nvSpPr>
        <p:spPr>
          <a:xfrm>
            <a:off x="2257425" y="6452883"/>
            <a:ext cx="2552105" cy="224458"/>
          </a:xfrm>
        </p:spPr>
        <p:txBody>
          <a:bodyPr/>
          <a:lstStyle/>
          <a:p>
            <a:endParaRPr lang="en-US"/>
          </a:p>
        </p:txBody>
      </p:sp>
      <p:sp>
        <p:nvSpPr>
          <p:cNvPr id="21" name="Textplatzhalter 10"/>
          <p:cNvSpPr>
            <a:spLocks noGrp="1"/>
          </p:cNvSpPr>
          <p:nvPr>
            <p:ph type="body" sz="quarter" idx="13" hasCustomPrompt="1"/>
          </p:nvPr>
        </p:nvSpPr>
        <p:spPr>
          <a:xfrm>
            <a:off x="547687" y="4094157"/>
            <a:ext cx="8053388" cy="1998669"/>
          </a:xfrm>
          <a:noFill/>
        </p:spPr>
        <p:txBody>
          <a:bodyPr anchor="t"/>
          <a:lstStyle>
            <a:lvl1pPr marL="0" indent="0">
              <a:lnSpc>
                <a:spcPct val="80000"/>
              </a:lnSpc>
              <a:spcBef>
                <a:spcPct val="0"/>
              </a:spcBef>
              <a:spcAft>
                <a:spcPct val="0"/>
              </a:spcAft>
              <a:buNone/>
              <a:defRPr sz="6000" b="1" baseline="0">
                <a:solidFill>
                  <a:schemeClr val="accent4"/>
                </a:solidFill>
              </a:defRPr>
            </a:lvl1pPr>
          </a:lstStyle>
          <a:p>
            <a:pPr lvl="0"/>
            <a:r>
              <a:rPr lang="en-US"/>
              <a:t>CLICK TO EDIT STATEMENT</a:t>
            </a:r>
          </a:p>
        </p:txBody>
      </p:sp>
    </p:spTree>
    <p:extLst>
      <p:ext uri="{BB962C8B-B14F-4D97-AF65-F5344CB8AC3E}">
        <p14:creationId xmlns:p14="http://schemas.microsoft.com/office/powerpoint/2010/main" val="207075492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388" y="179388"/>
            <a:ext cx="8784000" cy="5760000"/>
          </a:xfrm>
        </p:spPr>
        <p:txBody>
          <a:bodyPr/>
          <a:lstStyle>
            <a:lvl1pPr marL="342900" indent="-342900" algn="l" defTabSz="342900" rtl="0" eaLnBrk="1" latinLnBrk="0" hangingPunct="1">
              <a:lnSpc>
                <a:spcPct val="90000"/>
              </a:lnSpc>
              <a:spcBef>
                <a:spcPct val="20000"/>
              </a:spcBef>
              <a:buFont typeface="Arial"/>
              <a:buChar char="•"/>
              <a:defRPr/>
            </a:lvl1pPr>
          </a:lstStyle>
          <a:p>
            <a:pPr marL="457200" indent="-457200" algn="l" defTabSz="457200" rtl="0" eaLnBrk="1" latinLnBrk="0" hangingPunct="1">
              <a:lnSpc>
                <a:spcPct val="90000"/>
              </a:lnSpc>
              <a:spcBef>
                <a:spcPct val="20000"/>
              </a:spcBef>
              <a:buFont typeface="Arial"/>
              <a:buChar char="•"/>
            </a:pPr>
            <a:r>
              <a:rPr lang="en-US"/>
              <a:t>Drag picture to placeholder</a:t>
            </a:r>
            <a:br>
              <a:rPr lang="en-US"/>
            </a:br>
            <a:r>
              <a:rPr lang="en-US"/>
              <a:t>or click icon to add</a:t>
            </a:r>
          </a:p>
        </p:txBody>
      </p:sp>
      <p:sp>
        <p:nvSpPr>
          <p:cNvPr id="5" name="Picture Placeholder 7"/>
          <p:cNvSpPr>
            <a:spLocks noGrp="1"/>
          </p:cNvSpPr>
          <p:nvPr>
            <p:ph type="pic" sz="quarter" idx="13" hasCustomPrompt="1"/>
          </p:nvPr>
        </p:nvSpPr>
        <p:spPr>
          <a:xfrm>
            <a:off x="180001" y="180001"/>
            <a:ext cx="3641725" cy="5760000"/>
          </a:xfrm>
          <a:custGeom>
            <a:avLst/>
            <a:gdLst>
              <a:gd name="connsiteX0" fmla="*/ 0 w 3641725"/>
              <a:gd name="connsiteY0" fmla="*/ 0 h 5978525"/>
              <a:gd name="connsiteX1" fmla="*/ 3641725 w 3641725"/>
              <a:gd name="connsiteY1" fmla="*/ 0 h 5978525"/>
              <a:gd name="connsiteX2" fmla="*/ 3115743 w 3641725"/>
              <a:gd name="connsiteY2" fmla="*/ 5970433 h 5978525"/>
              <a:gd name="connsiteX3" fmla="*/ 0 w 3641725"/>
              <a:gd name="connsiteY3" fmla="*/ 5978525 h 5978525"/>
              <a:gd name="connsiteX4" fmla="*/ 0 w 3641725"/>
              <a:gd name="connsiteY4" fmla="*/ 0 h 597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725" h="5978525">
                <a:moveTo>
                  <a:pt x="0" y="0"/>
                </a:moveTo>
                <a:lnTo>
                  <a:pt x="3641725" y="0"/>
                </a:lnTo>
                <a:lnTo>
                  <a:pt x="3115743" y="5970433"/>
                </a:lnTo>
                <a:lnTo>
                  <a:pt x="0" y="5978525"/>
                </a:lnTo>
                <a:lnTo>
                  <a:pt x="0" y="0"/>
                </a:lnTo>
                <a:close/>
              </a:path>
            </a:pathLst>
          </a:custGeom>
          <a:solidFill>
            <a:schemeClr val="accent1">
              <a:alpha val="85000"/>
            </a:schemeClr>
          </a:solidFill>
          <a:ln>
            <a:noFill/>
          </a:ln>
          <a:effectLst/>
        </p:spPr>
        <p:txBody>
          <a:bodyPr/>
          <a:lstStyle>
            <a:lvl1pPr>
              <a:defRPr sz="1500" baseline="0">
                <a:solidFill>
                  <a:schemeClr val="tx2">
                    <a:alpha val="0"/>
                  </a:schemeClr>
                </a:solidFill>
              </a:defRPr>
            </a:lvl1pPr>
          </a:lstStyle>
          <a:p>
            <a:r>
              <a:rPr lang="en-GB"/>
              <a:t>Drag picture </a:t>
            </a:r>
            <a:br>
              <a:rPr lang="en-GB"/>
            </a:br>
            <a:r>
              <a:rPr lang="en-GB"/>
              <a:t>to placeholder or click icon to add</a:t>
            </a:r>
          </a:p>
        </p:txBody>
      </p:sp>
      <p:sp>
        <p:nvSpPr>
          <p:cNvPr id="3" name="Footer Placeholder 2"/>
          <p:cNvSpPr>
            <a:spLocks noGrp="1"/>
          </p:cNvSpPr>
          <p:nvPr>
            <p:ph type="ftr" sz="quarter" idx="10"/>
          </p:nvPr>
        </p:nvSpPr>
        <p:spPr/>
        <p:txBody>
          <a:bodyPr/>
          <a:lstStyle/>
          <a:p>
            <a:r>
              <a:rPr lang="en-GB"/>
              <a:t>Go to Insert/Header &amp; Footer to adjust</a:t>
            </a:r>
            <a:endParaRPr lang="en-US"/>
          </a:p>
        </p:txBody>
      </p:sp>
      <p:sp>
        <p:nvSpPr>
          <p:cNvPr id="4" name="Slide Number Placeholder 3"/>
          <p:cNvSpPr>
            <a:spLocks noGrp="1"/>
          </p:cNvSpPr>
          <p:nvPr>
            <p:ph type="sldNum" sz="quarter" idx="11"/>
          </p:nvPr>
        </p:nvSpPr>
        <p:spPr/>
        <p:txBody>
          <a:bodyPr/>
          <a:lstStyle/>
          <a:p>
            <a:pPr algn="ctr"/>
            <a:fld id="{8DD765FA-CC63-F54B-96A3-B32CEDCEE495}" type="slidenum">
              <a:rPr lang="en-US" smtClean="0"/>
              <a:pPr algn="ctr"/>
              <a:t>‹#›</a:t>
            </a:fld>
            <a:endParaRPr lang="en-US"/>
          </a:p>
        </p:txBody>
      </p:sp>
      <p:sp>
        <p:nvSpPr>
          <p:cNvPr id="6" name="Title 1"/>
          <p:cNvSpPr>
            <a:spLocks noGrp="1"/>
          </p:cNvSpPr>
          <p:nvPr>
            <p:ph type="title"/>
          </p:nvPr>
        </p:nvSpPr>
        <p:spPr>
          <a:xfrm>
            <a:off x="360000" y="360000"/>
            <a:ext cx="2865000" cy="2081164"/>
          </a:xfrm>
          <a:prstGeom prst="rect">
            <a:avLst/>
          </a:prstGeom>
        </p:spPr>
        <p:txBody>
          <a:bodyPr anchor="t" anchorCtr="0">
            <a:noAutofit/>
          </a:bodyPr>
          <a:lstStyle>
            <a:lvl1pPr marL="0" indent="0" algn="l">
              <a:lnSpc>
                <a:spcPct val="110000"/>
              </a:lnSpc>
              <a:defRPr sz="3000" b="0" i="0" baseline="0">
                <a:solidFill>
                  <a:srgbClr val="FFFFFF"/>
                </a:solidFill>
              </a:defRPr>
            </a:lvl1pPr>
          </a:lstStyle>
          <a:p>
            <a:r>
              <a:rPr lang="en-GB"/>
              <a:t>Click to edit Master title style</a:t>
            </a:r>
            <a:endParaRPr lang="en-US"/>
          </a:p>
        </p:txBody>
      </p:sp>
    </p:spTree>
    <p:extLst>
      <p:ext uri="{BB962C8B-B14F-4D97-AF65-F5344CB8AC3E}">
        <p14:creationId xmlns:p14="http://schemas.microsoft.com/office/powerpoint/2010/main" val="38078306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50C24D8-1B91-E54E-A207-1B29DE3611D3}"/>
              </a:ext>
            </a:extLst>
          </p:cNvPr>
          <p:cNvPicPr>
            <a:picLocks noChangeAspect="1"/>
          </p:cNvPicPr>
          <p:nvPr userDrawn="1"/>
        </p:nvPicPr>
        <p:blipFill>
          <a:blip r:embed="rId2">
            <a:alphaModFix amt="10000"/>
            <a:extLst>
              <a:ext uri="{28A0092B-C50C-407E-A947-70E740481C1C}">
                <a14:useLocalDpi xmlns:a14="http://schemas.microsoft.com/office/drawing/2010/main"/>
              </a:ext>
            </a:extLst>
          </a:blip>
          <a:srcRect r="25207" b="25243"/>
          <a:stretch>
            <a:fillRect/>
          </a:stretch>
        </p:blipFill>
        <p:spPr>
          <a:xfrm>
            <a:off x="5778795" y="3494418"/>
            <a:ext cx="3365205" cy="3363579"/>
          </a:xfrm>
          <a:prstGeom prst="rect">
            <a:avLst/>
          </a:prstGeom>
        </p:spPr>
      </p:pic>
      <p:cxnSp>
        <p:nvCxnSpPr>
          <p:cNvPr id="4" name="Straight Connector 3">
            <a:extLst>
              <a:ext uri="{FF2B5EF4-FFF2-40B4-BE49-F238E27FC236}">
                <a16:creationId xmlns:a16="http://schemas.microsoft.com/office/drawing/2014/main" xmlns="" id="{2025739E-1AFB-0849-9DDC-F865EB8754C8}"/>
              </a:ext>
            </a:extLst>
          </p:cNvPr>
          <p:cNvCxnSpPr/>
          <p:nvPr userDrawn="1"/>
        </p:nvCxnSpPr>
        <p:spPr>
          <a:xfrm>
            <a:off x="457200" y="1034716"/>
            <a:ext cx="86868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xmlns="" id="{B30E080A-73B6-B44E-8722-39C1A8B86202}"/>
              </a:ext>
            </a:extLst>
          </p:cNvPr>
          <p:cNvSpPr>
            <a:spLocks noGrp="1"/>
          </p:cNvSpPr>
          <p:nvPr>
            <p:ph type="title" hasCustomPrompt="1"/>
          </p:nvPr>
        </p:nvSpPr>
        <p:spPr>
          <a:xfrm>
            <a:off x="457200" y="182880"/>
            <a:ext cx="82296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xmlns="" id="{3EBAACCB-CB28-D140-A9C1-1925B5ADBFDC}"/>
              </a:ext>
            </a:extLst>
          </p:cNvPr>
          <p:cNvSpPr>
            <a:spLocks noGrp="1"/>
          </p:cNvSpPr>
          <p:nvPr>
            <p:ph type="subTitle" idx="1" hasCustomPrompt="1"/>
          </p:nvPr>
        </p:nvSpPr>
        <p:spPr>
          <a:xfrm>
            <a:off x="457198" y="1371600"/>
            <a:ext cx="82295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xmlns="" id="{88BCF628-DE25-BD4A-8B49-09BA9E6EA6CB}"/>
              </a:ext>
            </a:extLst>
          </p:cNvPr>
          <p:cNvSpPr>
            <a:spLocks noGrp="1"/>
          </p:cNvSpPr>
          <p:nvPr>
            <p:ph type="sldNum" sz="quarter" idx="4"/>
          </p:nvPr>
        </p:nvSpPr>
        <p:spPr>
          <a:xfrm>
            <a:off x="6629400" y="6229025"/>
            <a:ext cx="20574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0" name="Picture 9">
            <a:extLst>
              <a:ext uri="{FF2B5EF4-FFF2-40B4-BE49-F238E27FC236}">
                <a16:creationId xmlns:a16="http://schemas.microsoft.com/office/drawing/2014/main" xmlns="" id="{D7C55AF9-578A-3441-B006-3BD322DEFE9B}"/>
              </a:ext>
            </a:extLst>
          </p:cNvPr>
          <p:cNvPicPr>
            <a:picLocks noChangeAspect="1"/>
          </p:cNvPicPr>
          <p:nvPr userDrawn="1"/>
        </p:nvPicPr>
        <p:blipFill>
          <a:blip r:embed="rId3"/>
          <a:stretch>
            <a:fillRect/>
          </a:stretch>
        </p:blipFill>
        <p:spPr>
          <a:xfrm>
            <a:off x="8365307" y="6341737"/>
            <a:ext cx="63500" cy="139700"/>
          </a:xfrm>
          <a:prstGeom prst="rect">
            <a:avLst/>
          </a:prstGeom>
        </p:spPr>
      </p:pic>
    </p:spTree>
    <p:extLst>
      <p:ext uri="{BB962C8B-B14F-4D97-AF65-F5344CB8AC3E}">
        <p14:creationId xmlns:p14="http://schemas.microsoft.com/office/powerpoint/2010/main" val="107117494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301608A-3890-EB4F-9BA9-373EB843A3C0}"/>
              </a:ext>
            </a:extLst>
          </p:cNvPr>
          <p:cNvPicPr>
            <a:picLocks noChangeAspect="1"/>
          </p:cNvPicPr>
          <p:nvPr userDrawn="1"/>
        </p:nvPicPr>
        <p:blipFill>
          <a:blip r:embed="rId2">
            <a:alphaModFix amt="10000"/>
            <a:extLst>
              <a:ext uri="{28A0092B-C50C-407E-A947-70E740481C1C}">
                <a14:useLocalDpi xmlns:a14="http://schemas.microsoft.com/office/drawing/2010/main"/>
              </a:ext>
            </a:extLst>
          </a:blip>
          <a:srcRect r="25207" b="25243"/>
          <a:stretch>
            <a:fillRect/>
          </a:stretch>
        </p:blipFill>
        <p:spPr>
          <a:xfrm>
            <a:off x="5778795" y="3494418"/>
            <a:ext cx="3365205" cy="3363579"/>
          </a:xfrm>
          <a:prstGeom prst="rect">
            <a:avLst/>
          </a:prstGeom>
        </p:spPr>
      </p:pic>
      <p:cxnSp>
        <p:nvCxnSpPr>
          <p:cNvPr id="5" name="Straight Connector 4">
            <a:extLst>
              <a:ext uri="{FF2B5EF4-FFF2-40B4-BE49-F238E27FC236}">
                <a16:creationId xmlns:a16="http://schemas.microsoft.com/office/drawing/2014/main" xmlns="" id="{D8387CB6-E8C2-654D-8756-5A87C4FBDB15}"/>
              </a:ext>
            </a:extLst>
          </p:cNvPr>
          <p:cNvCxnSpPr/>
          <p:nvPr userDrawn="1"/>
        </p:nvCxnSpPr>
        <p:spPr>
          <a:xfrm>
            <a:off x="457200" y="1034716"/>
            <a:ext cx="86868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xmlns="" id="{B2E5F703-5091-A847-88F4-A8C7A04D1527}"/>
              </a:ext>
            </a:extLst>
          </p:cNvPr>
          <p:cNvSpPr>
            <a:spLocks noGrp="1"/>
          </p:cNvSpPr>
          <p:nvPr>
            <p:ph type="title" hasCustomPrompt="1"/>
          </p:nvPr>
        </p:nvSpPr>
        <p:spPr>
          <a:xfrm>
            <a:off x="457200" y="182880"/>
            <a:ext cx="82296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xmlns="" id="{A3F5AF5F-30F7-6C48-9F39-3317310ED8A0}"/>
              </a:ext>
            </a:extLst>
          </p:cNvPr>
          <p:cNvSpPr>
            <a:spLocks noGrp="1"/>
          </p:cNvSpPr>
          <p:nvPr>
            <p:ph type="subTitle" idx="1" hasCustomPrompt="1"/>
          </p:nvPr>
        </p:nvSpPr>
        <p:spPr>
          <a:xfrm>
            <a:off x="457199" y="1371600"/>
            <a:ext cx="4005072"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Text Placeholder 16">
            <a:extLst>
              <a:ext uri="{FF2B5EF4-FFF2-40B4-BE49-F238E27FC236}">
                <a16:creationId xmlns:a16="http://schemas.microsoft.com/office/drawing/2014/main" xmlns="" id="{F4AA09F5-FEE0-E545-8554-DF5A1FA8B2BD}"/>
              </a:ext>
            </a:extLst>
          </p:cNvPr>
          <p:cNvSpPr>
            <a:spLocks noGrp="1"/>
          </p:cNvSpPr>
          <p:nvPr>
            <p:ph type="body" sz="quarter" idx="10" hasCustomPrompt="1"/>
          </p:nvPr>
        </p:nvSpPr>
        <p:spPr>
          <a:xfrm>
            <a:off x="4681731" y="1371600"/>
            <a:ext cx="4005072"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
        <p:nvSpPr>
          <p:cNvPr id="10" name="Slide Number Placeholder 8">
            <a:extLst>
              <a:ext uri="{FF2B5EF4-FFF2-40B4-BE49-F238E27FC236}">
                <a16:creationId xmlns:a16="http://schemas.microsoft.com/office/drawing/2014/main" xmlns="" id="{2D42127C-927D-794E-B327-450409200FB0}"/>
              </a:ext>
            </a:extLst>
          </p:cNvPr>
          <p:cNvSpPr>
            <a:spLocks noGrp="1"/>
          </p:cNvSpPr>
          <p:nvPr>
            <p:ph type="sldNum" sz="quarter" idx="4"/>
          </p:nvPr>
        </p:nvSpPr>
        <p:spPr>
          <a:xfrm>
            <a:off x="6629400" y="6229025"/>
            <a:ext cx="20574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1" name="Picture 10">
            <a:extLst>
              <a:ext uri="{FF2B5EF4-FFF2-40B4-BE49-F238E27FC236}">
                <a16:creationId xmlns:a16="http://schemas.microsoft.com/office/drawing/2014/main" xmlns="" id="{CB0E5CA5-7D32-8248-B1D0-C510714D75E3}"/>
              </a:ext>
            </a:extLst>
          </p:cNvPr>
          <p:cNvPicPr>
            <a:picLocks noChangeAspect="1"/>
          </p:cNvPicPr>
          <p:nvPr userDrawn="1"/>
        </p:nvPicPr>
        <p:blipFill>
          <a:blip r:embed="rId3"/>
          <a:stretch>
            <a:fillRect/>
          </a:stretch>
        </p:blipFill>
        <p:spPr>
          <a:xfrm>
            <a:off x="8365307" y="6341737"/>
            <a:ext cx="63500" cy="139700"/>
          </a:xfrm>
          <a:prstGeom prst="rect">
            <a:avLst/>
          </a:prstGeom>
        </p:spPr>
      </p:pic>
    </p:spTree>
    <p:extLst>
      <p:ext uri="{BB962C8B-B14F-4D97-AF65-F5344CB8AC3E}">
        <p14:creationId xmlns:p14="http://schemas.microsoft.com/office/powerpoint/2010/main" val="11202880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xmlns="" id="{9057D279-419F-924C-871A-B655670DF0F6}"/>
              </a:ext>
            </a:extLst>
          </p:cNvPr>
          <p:cNvSpPr>
            <a:spLocks noGrp="1"/>
          </p:cNvSpPr>
          <p:nvPr>
            <p:ph type="sldNum" sz="quarter" idx="4"/>
          </p:nvPr>
        </p:nvSpPr>
        <p:spPr>
          <a:xfrm>
            <a:off x="6629400" y="6229025"/>
            <a:ext cx="20574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xmlns="" id="{030D2AF1-BDE0-E44E-A610-99134888AE32}"/>
              </a:ext>
            </a:extLst>
          </p:cNvPr>
          <p:cNvPicPr>
            <a:picLocks noChangeAspect="1"/>
          </p:cNvPicPr>
          <p:nvPr userDrawn="1"/>
        </p:nvPicPr>
        <p:blipFill>
          <a:blip r:embed="rId2"/>
          <a:stretch>
            <a:fillRect/>
          </a:stretch>
        </p:blipFill>
        <p:spPr>
          <a:xfrm>
            <a:off x="8365307" y="6341737"/>
            <a:ext cx="63500" cy="139700"/>
          </a:xfrm>
          <a:prstGeom prst="rect">
            <a:avLst/>
          </a:prstGeom>
        </p:spPr>
      </p:pic>
      <p:sp>
        <p:nvSpPr>
          <p:cNvPr id="10" name="Subtitle 2">
            <a:extLst>
              <a:ext uri="{FF2B5EF4-FFF2-40B4-BE49-F238E27FC236}">
                <a16:creationId xmlns:a16="http://schemas.microsoft.com/office/drawing/2014/main" xmlns="" id="{4587E115-D074-874C-BF0B-D3C1354D29AA}"/>
              </a:ext>
            </a:extLst>
          </p:cNvPr>
          <p:cNvSpPr>
            <a:spLocks noGrp="1"/>
          </p:cNvSpPr>
          <p:nvPr>
            <p:ph type="subTitle" idx="1" hasCustomPrompt="1"/>
          </p:nvPr>
        </p:nvSpPr>
        <p:spPr>
          <a:xfrm>
            <a:off x="457198" y="1371600"/>
            <a:ext cx="82295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xmlns="" id="{D3FDE150-9199-904A-9EEC-694227A768A9}"/>
              </a:ext>
            </a:extLst>
          </p:cNvPr>
          <p:cNvSpPr/>
          <p:nvPr userDrawn="1"/>
        </p:nvSpPr>
        <p:spPr>
          <a:xfrm>
            <a:off x="0" y="0"/>
            <a:ext cx="9144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3B65E7B8-C0C7-164D-A231-B6D9764552A8}"/>
              </a:ext>
            </a:extLst>
          </p:cNvPr>
          <p:cNvGrpSpPr/>
          <p:nvPr userDrawn="1"/>
        </p:nvGrpSpPr>
        <p:grpSpPr>
          <a:xfrm>
            <a:off x="6445915" y="1"/>
            <a:ext cx="2698085"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xmlns=""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a:extLst>
              <a:ext uri="{FF2B5EF4-FFF2-40B4-BE49-F238E27FC236}">
                <a16:creationId xmlns:a16="http://schemas.microsoft.com/office/drawing/2014/main" xmlns="" id="{58A18D52-85E1-6F49-8883-FBF2F66611ED}"/>
              </a:ext>
            </a:extLst>
          </p:cNvPr>
          <p:cNvSpPr>
            <a:spLocks noGrp="1"/>
          </p:cNvSpPr>
          <p:nvPr>
            <p:ph type="title" hasCustomPrompt="1"/>
          </p:nvPr>
        </p:nvSpPr>
        <p:spPr>
          <a:xfrm>
            <a:off x="457200" y="182880"/>
            <a:ext cx="82296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xmlns="" id="{F0705439-0F6A-464D-97A1-B12E042C4743}"/>
              </a:ext>
            </a:extLst>
          </p:cNvPr>
          <p:cNvSpPr/>
          <p:nvPr userDrawn="1"/>
        </p:nvSpPr>
        <p:spPr>
          <a:xfrm rot="16200000">
            <a:off x="8110728" y="-1"/>
            <a:ext cx="1033271" cy="103327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4020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xmlns="" id="{9057D279-419F-924C-871A-B655670DF0F6}"/>
              </a:ext>
            </a:extLst>
          </p:cNvPr>
          <p:cNvSpPr>
            <a:spLocks noGrp="1"/>
          </p:cNvSpPr>
          <p:nvPr>
            <p:ph type="sldNum" sz="quarter" idx="4"/>
          </p:nvPr>
        </p:nvSpPr>
        <p:spPr>
          <a:xfrm>
            <a:off x="6629400" y="6229025"/>
            <a:ext cx="20574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xmlns="" id="{030D2AF1-BDE0-E44E-A610-99134888AE32}"/>
              </a:ext>
            </a:extLst>
          </p:cNvPr>
          <p:cNvPicPr>
            <a:picLocks noChangeAspect="1"/>
          </p:cNvPicPr>
          <p:nvPr userDrawn="1"/>
        </p:nvPicPr>
        <p:blipFill>
          <a:blip r:embed="rId2"/>
          <a:stretch>
            <a:fillRect/>
          </a:stretch>
        </p:blipFill>
        <p:spPr>
          <a:xfrm>
            <a:off x="8365307" y="6341737"/>
            <a:ext cx="63500" cy="139700"/>
          </a:xfrm>
          <a:prstGeom prst="rect">
            <a:avLst/>
          </a:prstGeom>
        </p:spPr>
      </p:pic>
      <p:sp>
        <p:nvSpPr>
          <p:cNvPr id="12" name="Rectangle 11">
            <a:extLst>
              <a:ext uri="{FF2B5EF4-FFF2-40B4-BE49-F238E27FC236}">
                <a16:creationId xmlns:a16="http://schemas.microsoft.com/office/drawing/2014/main" xmlns="" id="{D3FDE150-9199-904A-9EEC-694227A768A9}"/>
              </a:ext>
            </a:extLst>
          </p:cNvPr>
          <p:cNvSpPr/>
          <p:nvPr userDrawn="1"/>
        </p:nvSpPr>
        <p:spPr>
          <a:xfrm>
            <a:off x="0" y="0"/>
            <a:ext cx="9144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3B65E7B8-C0C7-164D-A231-B6D9764552A8}"/>
              </a:ext>
            </a:extLst>
          </p:cNvPr>
          <p:cNvGrpSpPr/>
          <p:nvPr userDrawn="1"/>
        </p:nvGrpSpPr>
        <p:grpSpPr>
          <a:xfrm>
            <a:off x="6445915" y="1"/>
            <a:ext cx="2698085"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xmlns=""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a:extLst>
              <a:ext uri="{FF2B5EF4-FFF2-40B4-BE49-F238E27FC236}">
                <a16:creationId xmlns:a16="http://schemas.microsoft.com/office/drawing/2014/main" xmlns="" id="{58A18D52-85E1-6F49-8883-FBF2F66611ED}"/>
              </a:ext>
            </a:extLst>
          </p:cNvPr>
          <p:cNvSpPr>
            <a:spLocks noGrp="1"/>
          </p:cNvSpPr>
          <p:nvPr>
            <p:ph type="title" hasCustomPrompt="1"/>
          </p:nvPr>
        </p:nvSpPr>
        <p:spPr>
          <a:xfrm>
            <a:off x="457200" y="182880"/>
            <a:ext cx="82296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xmlns="" id="{F0705439-0F6A-464D-97A1-B12E042C4743}"/>
              </a:ext>
            </a:extLst>
          </p:cNvPr>
          <p:cNvSpPr/>
          <p:nvPr userDrawn="1"/>
        </p:nvSpPr>
        <p:spPr>
          <a:xfrm rot="16200000">
            <a:off x="8110728" y="-1"/>
            <a:ext cx="1033271" cy="103327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xmlns="" id="{9360B26F-DF3B-9642-8439-0A608A719354}"/>
              </a:ext>
            </a:extLst>
          </p:cNvPr>
          <p:cNvSpPr>
            <a:spLocks noGrp="1"/>
          </p:cNvSpPr>
          <p:nvPr>
            <p:ph type="subTitle" idx="1" hasCustomPrompt="1"/>
          </p:nvPr>
        </p:nvSpPr>
        <p:spPr>
          <a:xfrm>
            <a:off x="457199" y="1371600"/>
            <a:ext cx="4005072"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xmlns="" id="{03D1904A-AC6D-DE4D-B5DD-06AEF29F0621}"/>
              </a:ext>
            </a:extLst>
          </p:cNvPr>
          <p:cNvSpPr>
            <a:spLocks noGrp="1"/>
          </p:cNvSpPr>
          <p:nvPr>
            <p:ph type="body" sz="quarter" idx="10" hasCustomPrompt="1"/>
          </p:nvPr>
        </p:nvSpPr>
        <p:spPr>
          <a:xfrm>
            <a:off x="4681731" y="1371600"/>
            <a:ext cx="4005072"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Tree>
    <p:extLst>
      <p:ext uri="{BB962C8B-B14F-4D97-AF65-F5344CB8AC3E}">
        <p14:creationId xmlns:p14="http://schemas.microsoft.com/office/powerpoint/2010/main" val="221571390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xmlns="" id="{426512CD-EC76-B640-BF1B-019BC4272131}"/>
              </a:ext>
            </a:extLst>
          </p:cNvPr>
          <p:cNvSpPr/>
          <p:nvPr userDrawn="1"/>
        </p:nvSpPr>
        <p:spPr>
          <a:xfrm rot="5400000">
            <a:off x="-4" y="2068007"/>
            <a:ext cx="3433891" cy="343389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xmlns="" id="{4A4A05AB-A5E8-1841-948A-68BA6F6ED1F2}"/>
              </a:ext>
            </a:extLst>
          </p:cNvPr>
          <p:cNvSpPr/>
          <p:nvPr userDrawn="1"/>
        </p:nvSpPr>
        <p:spPr>
          <a:xfrm rot="16200000">
            <a:off x="6962258" y="4690871"/>
            <a:ext cx="2181741" cy="21817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F95A99E-235E-9C49-84E0-77800CC13324}"/>
              </a:ext>
            </a:extLst>
          </p:cNvPr>
          <p:cNvSpPr/>
          <p:nvPr userDrawn="1"/>
        </p:nvSpPr>
        <p:spPr>
          <a:xfrm>
            <a:off x="0" y="1613647"/>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8C1AD2FB-17C2-FD4D-B3DC-40E254B832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1613647"/>
          </a:xfrm>
          <a:prstGeom prst="rect">
            <a:avLst/>
          </a:prstGeom>
        </p:spPr>
      </p:pic>
      <p:grpSp>
        <p:nvGrpSpPr>
          <p:cNvPr id="19" name="Group 18">
            <a:extLst>
              <a:ext uri="{FF2B5EF4-FFF2-40B4-BE49-F238E27FC236}">
                <a16:creationId xmlns:a16="http://schemas.microsoft.com/office/drawing/2014/main" xmlns="" id="{67445503-ED37-2943-A1F2-B683B86B045D}"/>
              </a:ext>
            </a:extLst>
          </p:cNvPr>
          <p:cNvGrpSpPr/>
          <p:nvPr userDrawn="1"/>
        </p:nvGrpSpPr>
        <p:grpSpPr>
          <a:xfrm>
            <a:off x="6918073" y="0"/>
            <a:ext cx="2225927"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xmlns=""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ight Triangle 13">
            <a:extLst>
              <a:ext uri="{FF2B5EF4-FFF2-40B4-BE49-F238E27FC236}">
                <a16:creationId xmlns:a16="http://schemas.microsoft.com/office/drawing/2014/main" xmlns="" id="{5759ACF1-5C49-484A-B1AD-5C4F2F2B982F}"/>
              </a:ext>
            </a:extLst>
          </p:cNvPr>
          <p:cNvSpPr/>
          <p:nvPr userDrawn="1"/>
        </p:nvSpPr>
        <p:spPr>
          <a:xfrm rot="16200000">
            <a:off x="7888637" y="812649"/>
            <a:ext cx="1255362" cy="125536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xmlns="" id="{DB4F2491-E38E-3F47-8563-BA56F292AB25}"/>
              </a:ext>
            </a:extLst>
          </p:cNvPr>
          <p:cNvSpPr>
            <a:spLocks noGrp="1"/>
          </p:cNvSpPr>
          <p:nvPr>
            <p:ph type="title" hasCustomPrompt="1"/>
          </p:nvPr>
        </p:nvSpPr>
        <p:spPr>
          <a:xfrm>
            <a:off x="457200" y="2971800"/>
            <a:ext cx="82296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xmlns="" id="{8052C5D7-D9F6-D14F-9703-B56B4D26F456}"/>
              </a:ext>
            </a:extLst>
          </p:cNvPr>
          <p:cNvSpPr>
            <a:spLocks noGrp="1"/>
          </p:cNvSpPr>
          <p:nvPr>
            <p:ph type="body" sz="quarter" idx="15" hasCustomPrompt="1"/>
          </p:nvPr>
        </p:nvSpPr>
        <p:spPr>
          <a:xfrm>
            <a:off x="457199" y="4114800"/>
            <a:ext cx="82295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xmlns="" id="{3E7DACC8-7A29-854D-B062-D56207377225}"/>
              </a:ext>
            </a:extLst>
          </p:cNvPr>
          <p:cNvGrpSpPr/>
          <p:nvPr userDrawn="1"/>
        </p:nvGrpSpPr>
        <p:grpSpPr>
          <a:xfrm rot="10800000">
            <a:off x="0" y="-5"/>
            <a:ext cx="3311224"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xmlns=""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268" y="5833872"/>
            <a:ext cx="1695654" cy="736886"/>
          </a:xfrm>
          <a:prstGeom prst="rect">
            <a:avLst/>
          </a:prstGeom>
        </p:spPr>
      </p:pic>
    </p:spTree>
    <p:extLst>
      <p:ext uri="{BB962C8B-B14F-4D97-AF65-F5344CB8AC3E}">
        <p14:creationId xmlns:p14="http://schemas.microsoft.com/office/powerpoint/2010/main" val="43346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9.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6.xml"/><Relationship Id="rId1" Type="http://schemas.openxmlformats.org/officeDocument/2006/relationships/slideLayout" Target="../slideLayouts/slideLayout42.xml"/><Relationship Id="rId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789395"/>
      </p:ext>
    </p:extLst>
  </p:cSld>
  <p:clrMap bg1="lt1" tx1="dk1" bg2="lt2" tx2="dk2" accent1="accent1" accent2="accent2" accent3="accent3" accent4="accent4" accent5="accent5" accent6="accent6" hlink="hlink" folHlink="folHlink"/>
  <p:sldLayoutIdLst>
    <p:sldLayoutId id="2147483726" r:id="rId1"/>
    <p:sldLayoutId id="2147483725" r:id="rId2"/>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197286"/>
      </p:ext>
    </p:extLst>
  </p:cSld>
  <p:clrMap bg1="lt1" tx1="dk1" bg2="lt2" tx2="dk2" accent1="accent1" accent2="accent2" accent3="accent3" accent4="accent4" accent5="accent5" accent6="accent6" hlink="hlink" folHlink="folHlink"/>
  <p:sldLayoutIdLst>
    <p:sldLayoutId id="2147483708" r:id="rId1"/>
    <p:sldLayoutId id="2147483716" r:id="rId2"/>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23306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2" r:id="rId3"/>
    <p:sldLayoutId id="2147483723" r:id="rId4"/>
    <p:sldLayoutId id="2147483763" r:id="rId5"/>
    <p:sldLayoutId id="2147483764" r:id="rId6"/>
  </p:sldLayoutIdLst>
  <p:transition/>
  <p:hf hdr="0" ftr="0" dt="0"/>
  <p:txStyles>
    <p:titleStyle>
      <a:lvl1pPr algn="l" defTabSz="914400" rtl="0" eaLnBrk="1" latinLnBrk="0" hangingPunct="1">
        <a:lnSpc>
          <a:spcPct val="90000"/>
        </a:lnSpc>
        <a:spcBef>
          <a:spcPct val="0"/>
        </a:spcBef>
        <a:buNone/>
        <a:defRPr sz="4400" b="0" i="0" kern="1200">
          <a:solidFill>
            <a:schemeClr val="tx1"/>
          </a:solidFill>
          <a:latin typeface="DIN OT Medium" panose="020B0504020201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952376"/>
      </p:ext>
    </p:extLst>
  </p:cSld>
  <p:clrMap bg1="lt1" tx1="dk1" bg2="lt2" tx2="dk2" accent1="accent1" accent2="accent2" accent3="accent3" accent4="accent4" accent5="accent5" accent6="accent6" hlink="hlink" folHlink="folHlink"/>
  <p:sldLayoutIdLst>
    <p:sldLayoutId id="2147483700" r:id="rId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r>
              <a:rPr lang="en-US"/>
              <a:t>Click to edit master title</a:t>
            </a:r>
            <a:br>
              <a:rPr lang="en-US"/>
            </a:br>
            <a:endParaRPr lang="en-US"/>
          </a:p>
        </p:txBody>
      </p:sp>
      <p:sp>
        <p:nvSpPr>
          <p:cNvPr id="6" name="Slide Number Placeholder 5">
            <a:extLst>
              <a:ext uri="{FF2B5EF4-FFF2-40B4-BE49-F238E27FC236}">
                <a16:creationId xmlns:a16="http://schemas.microsoft.com/office/drawing/2014/main" xmlns="" id="{74F82765-960F-5A4D-AE34-39DE99974213}"/>
              </a:ext>
            </a:extLst>
          </p:cNvPr>
          <p:cNvSpPr>
            <a:spLocks noGrp="1"/>
          </p:cNvSpPr>
          <p:nvPr>
            <p:ph type="sldNum" sz="quarter" idx="4"/>
          </p:nvPr>
        </p:nvSpPr>
        <p:spPr>
          <a:xfrm>
            <a:off x="8601075" y="6452883"/>
            <a:ext cx="404183" cy="224458"/>
          </a:xfrm>
          <a:prstGeom prst="rect">
            <a:avLst/>
          </a:prstGeom>
        </p:spPr>
        <p:txBody>
          <a:bodyPr vert="horz" lIns="91440" tIns="45720" rIns="91440" bIns="45720" rtlCol="0" anchor="ctr"/>
          <a:lstStyle>
            <a:lvl1pPr algn="r">
              <a:defRPr sz="600">
                <a:solidFill>
                  <a:schemeClr val="tx1"/>
                </a:solidFill>
              </a:defRPr>
            </a:lvl1pPr>
          </a:lstStyle>
          <a:p>
            <a:fld id="{FD4004EA-8FB8-EC40-8790-B86FB6800767}" type="slidenum">
              <a:rPr lang="en-US" smtClean="0"/>
              <a:t>‹#›</a:t>
            </a:fld>
            <a:endParaRPr lang="en-US"/>
          </a:p>
        </p:txBody>
      </p:sp>
      <p:sp>
        <p:nvSpPr>
          <p:cNvPr id="7" name="Title 1">
            <a:extLst>
              <a:ext uri="{FF2B5EF4-FFF2-40B4-BE49-F238E27FC236}">
                <a16:creationId xmlns:a16="http://schemas.microsoft.com/office/drawing/2014/main" xmlns="" id="{3FE5A7E8-3C85-4D43-9B9E-74CB31C56F25}"/>
              </a:ext>
            </a:extLst>
          </p:cNvPr>
          <p:cNvSpPr txBox="1"/>
          <p:nvPr userDrawn="1"/>
        </p:nvSpPr>
        <p:spPr>
          <a:xfrm>
            <a:off x="7308787" y="6338150"/>
            <a:ext cx="1334471"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600" b="1" i="0" strike="noStrike" cap="none" spc="0" baseline="0">
                <a:solidFill>
                  <a:srgbClr val="0033A0"/>
                </a:solidFill>
                <a:effectLst/>
                <a:latin typeface="Arial"/>
                <a:ea typeface="Arial"/>
                <a:cs typeface="Arial"/>
              </a:rPr>
              <a:t>REDÉFINIR</a:t>
            </a:r>
            <a:r>
              <a:rPr lang="fr-CA" sz="600" b="1" i="0" strike="noStrike" cap="none" spc="0" baseline="0">
                <a:solidFill>
                  <a:srgbClr val="00A9E0"/>
                </a:solidFill>
                <a:effectLst/>
                <a:latin typeface="Arial"/>
                <a:ea typeface="Arial"/>
                <a:cs typeface="Arial"/>
              </a:rPr>
              <a:t> </a:t>
            </a:r>
            <a:r>
              <a:rPr lang="fr-CA" sz="600" b="1" i="0" strike="noStrike" cap="none" spc="0" baseline="0">
                <a:solidFill>
                  <a:srgbClr val="84BD00"/>
                </a:solidFill>
                <a:effectLst/>
                <a:latin typeface="Arial"/>
                <a:ea typeface="Arial"/>
                <a:cs typeface="Arial"/>
              </a:rPr>
              <a:t>LA VIABILITÉ</a:t>
            </a:r>
          </a:p>
        </p:txBody>
      </p:sp>
      <p:sp>
        <p:nvSpPr>
          <p:cNvPr id="4" name="Rectangle 3">
            <a:extLst>
              <a:ext uri="{FF2B5EF4-FFF2-40B4-BE49-F238E27FC236}">
                <a16:creationId xmlns:a16="http://schemas.microsoft.com/office/drawing/2014/main" xmlns="" id="{7249F401-2226-7140-9E70-FBC0298E3E85}"/>
              </a:ext>
            </a:extLst>
          </p:cNvPr>
          <p:cNvSpPr/>
          <p:nvPr userDrawn="1"/>
        </p:nvSpPr>
        <p:spPr>
          <a:xfrm>
            <a:off x="0" y="-1"/>
            <a:ext cx="45948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xmlns="" id="{A553CBCC-6F06-2043-8094-48D42476D9DE}"/>
              </a:ext>
            </a:extLst>
          </p:cNvPr>
          <p:cNvSpPr/>
          <p:nvPr userDrawn="1"/>
        </p:nvSpPr>
        <p:spPr>
          <a:xfrm>
            <a:off x="4572000" y="-1"/>
            <a:ext cx="4572000" cy="914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xmlns="" id="{AFB476C5-A657-F94E-9A14-4FA246288F5C}"/>
              </a:ext>
            </a:extLst>
          </p:cNvPr>
          <p:cNvSpPr/>
          <p:nvPr userDrawn="1"/>
        </p:nvSpPr>
        <p:spPr>
          <a:xfrm>
            <a:off x="0" y="6776834"/>
            <a:ext cx="45948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xmlns="" id="{C1DE73B5-A348-B34D-824C-F5441C99178E}"/>
              </a:ext>
            </a:extLst>
          </p:cNvPr>
          <p:cNvSpPr/>
          <p:nvPr userDrawn="1"/>
        </p:nvSpPr>
        <p:spPr>
          <a:xfrm>
            <a:off x="4572000" y="6776834"/>
            <a:ext cx="4574286" cy="91440"/>
          </a:xfrm>
          <a:prstGeom prst="rect">
            <a:avLst/>
          </a:prstGeom>
          <a:solidFill>
            <a:srgbClr val="035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xmlns="" id="{E2A55062-BFF7-9F43-A165-C40317CA7D8C}"/>
              </a:ext>
            </a:extLst>
          </p:cNvPr>
          <p:cNvSpPr>
            <a:spLocks noGrp="1"/>
          </p:cNvSpPr>
          <p:nvPr>
            <p:ph type="body" idx="1"/>
          </p:nvPr>
        </p:nvSpPr>
        <p:spPr>
          <a:xfrm>
            <a:off x="542926" y="1342549"/>
            <a:ext cx="8058150" cy="4750277"/>
          </a:xfrm>
          <a:prstGeom prst="rect">
            <a:avLst/>
          </a:prstGeom>
        </p:spPr>
        <p:txBody>
          <a:bodyPr vert="horz" lIns="91440" tIns="45720" rIns="91440" bIns="45720" rtlCol="0">
            <a:no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pic>
        <p:nvPicPr>
          <p:cNvPr id="12" name="Picture 11">
            <a:extLst>
              <a:ext uri="{FF2B5EF4-FFF2-40B4-BE49-F238E27FC236}">
                <a16:creationId xmlns:a16="http://schemas.microsoft.com/office/drawing/2014/main" xmlns="" id="{33217D3A-A900-3649-B546-1392D9BC905B}"/>
              </a:ext>
            </a:extLst>
          </p:cNvPr>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a:off x="195142" y="6313813"/>
            <a:ext cx="870442" cy="342387"/>
          </a:xfrm>
          <a:prstGeom prst="rect">
            <a:avLst/>
          </a:prstGeom>
        </p:spPr>
      </p:pic>
      <p:sp>
        <p:nvSpPr>
          <p:cNvPr id="3" name="Datumsplatzhalter 2"/>
          <p:cNvSpPr>
            <a:spLocks noGrp="1"/>
          </p:cNvSpPr>
          <p:nvPr>
            <p:ph type="dt" sz="half" idx="2"/>
          </p:nvPr>
        </p:nvSpPr>
        <p:spPr>
          <a:xfrm>
            <a:off x="1443985" y="6452883"/>
            <a:ext cx="813440"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26892FCB-18B9-408B-A816-0F0B9F4BC45D}" type="datetime4">
              <a:rPr lang="en-US" smtClean="0"/>
              <a:t>November 14, 2019</a:t>
            </a:fld>
            <a:endParaRPr lang="en-US"/>
          </a:p>
        </p:txBody>
      </p:sp>
      <p:sp>
        <p:nvSpPr>
          <p:cNvPr id="8" name="Fußzeilenplatzhalter 7"/>
          <p:cNvSpPr>
            <a:spLocks noGrp="1"/>
          </p:cNvSpPr>
          <p:nvPr>
            <p:ph type="ftr" sz="quarter" idx="3"/>
          </p:nvPr>
        </p:nvSpPr>
        <p:spPr>
          <a:xfrm>
            <a:off x="2257425" y="6452883"/>
            <a:ext cx="2552105" cy="224458"/>
          </a:xfrm>
          <a:prstGeom prst="rect">
            <a:avLst/>
          </a:prstGeom>
        </p:spPr>
        <p:txBody>
          <a:bodyPr vert="horz" lIns="91440" tIns="45720" rIns="91440" bIns="45720" rtlCol="0" anchor="ctr"/>
          <a:lstStyle>
            <a:lvl1pPr algn="l">
              <a:defRPr lang="en-US" sz="600">
                <a:solidFill>
                  <a:schemeClr val="bg1">
                    <a:lumMod val="65000"/>
                  </a:schemeClr>
                </a:solidFill>
              </a:defRPr>
            </a:lvl1pPr>
          </a:lstStyle>
          <a:p>
            <a:endParaRPr lang="en-US"/>
          </a:p>
        </p:txBody>
      </p:sp>
    </p:spTree>
    <p:extLst>
      <p:ext uri="{BB962C8B-B14F-4D97-AF65-F5344CB8AC3E}">
        <p14:creationId xmlns:p14="http://schemas.microsoft.com/office/powerpoint/2010/main" val="122118349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Lst>
  <p:transition/>
  <p:hf hdr="0"/>
  <p:txStyles>
    <p:titleStyle>
      <a:lvl1pPr algn="l" defTabSz="685800" rtl="0" eaLnBrk="1" latinLnBrk="0" hangingPunct="1">
        <a:lnSpc>
          <a:spcPct val="90000"/>
        </a:lnSpc>
        <a:spcBef>
          <a:spcPct val="0"/>
        </a:spcBef>
        <a:buNone/>
        <a:defRPr sz="2100" b="0" kern="1200">
          <a:solidFill>
            <a:schemeClr val="tx1"/>
          </a:solidFill>
          <a:latin typeface="+mj-lt"/>
          <a:ea typeface="+mj-ea"/>
          <a:cs typeface="+mj-cs"/>
        </a:defRPr>
      </a:lvl1pPr>
    </p:titleStyle>
    <p:bodyStyle>
      <a:lvl1pPr marL="173831" indent="-173831" algn="l" defTabSz="685800" rtl="0" eaLnBrk="1" latinLnBrk="0" hangingPunct="1">
        <a:lnSpc>
          <a:spcPct val="100000"/>
        </a:lnSpc>
        <a:spcBef>
          <a:spcPts val="675"/>
        </a:spcBef>
        <a:spcAft>
          <a:spcPct val="0"/>
        </a:spcAft>
        <a:buClr>
          <a:schemeClr val="tx1"/>
        </a:buClr>
        <a:buFont typeface="Lucida Grande" panose="020B0600040502020204" pitchFamily="34" charset="0"/>
        <a:buChar char="▸"/>
        <a:defRPr sz="1350" kern="1200">
          <a:solidFill>
            <a:schemeClr val="tx2"/>
          </a:solidFill>
          <a:latin typeface="+mn-lt"/>
          <a:ea typeface="+mn-ea"/>
          <a:cs typeface="+mn-cs"/>
        </a:defRPr>
      </a:lvl1pPr>
      <a:lvl2pPr marL="335756" indent="-133350" algn="l" defTabSz="685800" rtl="0" eaLnBrk="1" latinLnBrk="0" hangingPunct="1">
        <a:lnSpc>
          <a:spcPct val="100000"/>
        </a:lnSpc>
        <a:spcBef>
          <a:spcPts val="450"/>
        </a:spcBef>
        <a:spcAft>
          <a:spcPct val="0"/>
        </a:spcAft>
        <a:buClr>
          <a:schemeClr val="tx1"/>
        </a:buClr>
        <a:buFont typeface="System Font Regular"/>
        <a:buChar char="−"/>
        <a:defRPr sz="1200" kern="1200">
          <a:solidFill>
            <a:schemeClr val="tx2"/>
          </a:solidFill>
          <a:latin typeface="+mn-lt"/>
          <a:ea typeface="+mn-ea"/>
          <a:cs typeface="+mn-cs"/>
        </a:defRPr>
      </a:lvl2pPr>
      <a:lvl3pPr marL="470297" indent="-134541" algn="l" defTabSz="685800" rtl="0" eaLnBrk="1" latinLnBrk="0" hangingPunct="1">
        <a:lnSpc>
          <a:spcPct val="100000"/>
        </a:lnSpc>
        <a:spcBef>
          <a:spcPts val="450"/>
        </a:spcBef>
        <a:spcAft>
          <a:spcPct val="0"/>
        </a:spcAft>
        <a:buClr>
          <a:schemeClr val="tx1"/>
        </a:buClr>
        <a:buFont typeface="Lucida Grande" panose="020B0600040502020204" pitchFamily="34" charset="0"/>
        <a:buChar char="▸"/>
        <a:defRPr sz="1050" kern="1200">
          <a:solidFill>
            <a:schemeClr val="tx2"/>
          </a:solidFill>
          <a:latin typeface="+mn-lt"/>
          <a:ea typeface="+mn-ea"/>
          <a:cs typeface="+mn-cs"/>
        </a:defRPr>
      </a:lvl3pPr>
      <a:lvl4pPr marL="606029" indent="-135731" algn="l" defTabSz="685800" rtl="0" eaLnBrk="1" latinLnBrk="0" hangingPunct="1">
        <a:lnSpc>
          <a:spcPct val="100000"/>
        </a:lnSpc>
        <a:spcBef>
          <a:spcPts val="225"/>
        </a:spcBef>
        <a:spcAft>
          <a:spcPct val="0"/>
        </a:spcAft>
        <a:buClr>
          <a:schemeClr val="tx1"/>
        </a:buClr>
        <a:buFont typeface="System Font Regular"/>
        <a:buChar char="−"/>
        <a:defRPr sz="900" kern="1200">
          <a:solidFill>
            <a:schemeClr val="tx2"/>
          </a:solidFill>
          <a:latin typeface="+mn-lt"/>
          <a:ea typeface="+mn-ea"/>
          <a:cs typeface="+mn-cs"/>
        </a:defRPr>
      </a:lvl4pPr>
      <a:lvl5pPr marL="739379" indent="-133350" algn="l" defTabSz="685800" rtl="0" eaLnBrk="1" latinLnBrk="0" hangingPunct="1">
        <a:lnSpc>
          <a:spcPct val="100000"/>
        </a:lnSpc>
        <a:spcBef>
          <a:spcPts val="225"/>
        </a:spcBef>
        <a:spcAft>
          <a:spcPct val="0"/>
        </a:spcAft>
        <a:buClr>
          <a:schemeClr val="tx1"/>
        </a:buClr>
        <a:buFont typeface="Courier" pitchFamily="2" charset="0"/>
        <a:buChar char="‣"/>
        <a:defRPr sz="900" kern="1200">
          <a:solidFill>
            <a:schemeClr val="tx2"/>
          </a:solidFill>
          <a:latin typeface="+mn-lt"/>
          <a:ea typeface="+mn-ea"/>
          <a:cs typeface="+mn-cs"/>
        </a:defRPr>
      </a:lvl5pPr>
      <a:lvl6pPr marL="873919" marR="0" indent="-134541" algn="l" defTabSz="685800" rtl="0" eaLnBrk="1" fontAlgn="auto" latinLnBrk="0" hangingPunct="1">
        <a:lnSpc>
          <a:spcPct val="100000"/>
        </a:lnSpc>
        <a:spcBef>
          <a:spcPts val="75"/>
        </a:spcBef>
        <a:spcAft>
          <a:spcPct val="0"/>
        </a:spcAft>
        <a:buClr>
          <a:schemeClr val="tx1"/>
        </a:buClr>
        <a:buSzTx/>
        <a:buFont typeface="Arial" panose="020B0604020202020204" pitchFamily="34" charset="0"/>
        <a:buChar char="−"/>
        <a:defRPr sz="825" kern="1200">
          <a:solidFill>
            <a:schemeClr val="tx2"/>
          </a:solidFill>
          <a:latin typeface="+mn-lt"/>
          <a:ea typeface="+mn-ea"/>
          <a:cs typeface="+mn-cs"/>
        </a:defRPr>
      </a:lvl6pPr>
      <a:lvl7pPr marL="873919" indent="135731" algn="l" defTabSz="685800" rtl="0" eaLnBrk="1" latinLnBrk="0" hangingPunct="1">
        <a:lnSpc>
          <a:spcPct val="100000"/>
        </a:lnSpc>
        <a:spcBef>
          <a:spcPts val="75"/>
        </a:spcBef>
        <a:buClr>
          <a:schemeClr val="tx1"/>
        </a:buClr>
        <a:buSzTx/>
        <a:buFont typeface="Arial" panose="020B0604020202020204" pitchFamily="34" charset="0"/>
        <a:buChar char="−"/>
        <a:defRPr sz="750" kern="1200">
          <a:solidFill>
            <a:schemeClr val="tx2"/>
          </a:solidFill>
          <a:latin typeface="+mn-lt"/>
          <a:ea typeface="+mn-ea"/>
          <a:cs typeface="+mn-cs"/>
        </a:defRPr>
      </a:lvl7pPr>
      <a:lvl8pPr marL="1076325" indent="-66675" algn="l" defTabSz="685800" rtl="0" eaLnBrk="1" latinLnBrk="0" hangingPunct="1">
        <a:lnSpc>
          <a:spcPct val="100000"/>
        </a:lnSpc>
        <a:spcBef>
          <a:spcPct val="0"/>
        </a:spcBef>
        <a:buClr>
          <a:schemeClr val="tx2"/>
        </a:buClr>
        <a:buFont typeface="Arial" panose="020B0604020202020204" pitchFamily="34" charset="0"/>
        <a:buChar char="−"/>
        <a:defRPr sz="675" kern="1200">
          <a:solidFill>
            <a:schemeClr val="tx2"/>
          </a:solidFill>
          <a:latin typeface="+mn-lt"/>
          <a:ea typeface="+mn-ea"/>
          <a:cs typeface="+mn-cs"/>
        </a:defRPr>
      </a:lvl8pPr>
      <a:lvl9pPr marL="1212056" indent="-69056" algn="l" defTabSz="685800" rtl="0" eaLnBrk="1" latinLnBrk="0" hangingPunct="1">
        <a:lnSpc>
          <a:spcPct val="100000"/>
        </a:lnSpc>
        <a:spcBef>
          <a:spcPct val="0"/>
        </a:spcBef>
        <a:buClr>
          <a:schemeClr val="tx2"/>
        </a:buClr>
        <a:buFont typeface="Arial" panose="020B0604020202020204" pitchFamily="34" charset="0"/>
        <a:buChar char="−"/>
        <a:defRPr sz="6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7" pos="456">
          <p15:clr>
            <a:srgbClr val="F26B43"/>
          </p15:clr>
        </p15:guide>
        <p15:guide id="8" orient="horz" pos="2341">
          <p15:clr>
            <a:srgbClr val="F26B43"/>
          </p15:clr>
        </p15:guide>
        <p15:guide id="9" orient="horz" pos="3838">
          <p15:clr>
            <a:srgbClr val="F26B43"/>
          </p15:clr>
        </p15:guide>
        <p15:guide id="10" orient="horz" pos="504">
          <p15:clr>
            <a:srgbClr val="F26B43"/>
          </p15:clr>
        </p15:guide>
        <p15:guide id="11" pos="7224">
          <p15:clr>
            <a:srgbClr val="F26B43"/>
          </p15:clr>
        </p15:guide>
        <p15:guide id="12" orient="horz" pos="84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000" y="180000"/>
            <a:ext cx="8784000" cy="1080000"/>
          </a:xfrm>
          <a:prstGeom prst="rect">
            <a:avLst/>
          </a:prstGeom>
        </p:spPr>
        <p:txBody>
          <a:bodyPr vert="horz" lIns="91440" tIns="45720" rIns="91440" bIns="45720" rtlCol="0" anchor="t" anchorCtr="0">
            <a:normAutofit/>
          </a:bodyPr>
          <a:lstStyle/>
          <a:p>
            <a:r>
              <a:rPr lang="en-GB"/>
              <a:t>Title of Slide:</a:t>
            </a:r>
            <a:br>
              <a:rPr lang="en-GB"/>
            </a:br>
            <a:r>
              <a:rPr lang="en-GB"/>
              <a:t>Here’s a much longer example</a:t>
            </a:r>
            <a:endParaRPr lang="en-US"/>
          </a:p>
        </p:txBody>
      </p:sp>
      <p:sp>
        <p:nvSpPr>
          <p:cNvPr id="3" name="Text Placeholder 2"/>
          <p:cNvSpPr>
            <a:spLocks noGrp="1"/>
          </p:cNvSpPr>
          <p:nvPr>
            <p:ph type="body" idx="1"/>
          </p:nvPr>
        </p:nvSpPr>
        <p:spPr>
          <a:xfrm>
            <a:off x="180000" y="1620000"/>
            <a:ext cx="8784000" cy="4320000"/>
          </a:xfrm>
          <a:prstGeom prst="rect">
            <a:avLst/>
          </a:prstGeom>
          <a:noFill/>
          <a:ln>
            <a:noFill/>
          </a:ln>
          <a:effectLst/>
        </p:spPr>
        <p:style>
          <a:lnRef idx="1">
            <a:schemeClr val="dk1"/>
          </a:lnRef>
          <a:fillRef idx="2">
            <a:schemeClr val="dk1"/>
          </a:fillRef>
          <a:effectRef idx="1">
            <a:schemeClr val="dk1"/>
          </a:effectRef>
          <a:fontRef idx="none"/>
        </p:style>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3"/>
          </p:nvPr>
        </p:nvSpPr>
        <p:spPr>
          <a:xfrm>
            <a:off x="180000" y="6362315"/>
            <a:ext cx="2895600" cy="365125"/>
          </a:xfrm>
          <a:prstGeom prst="rect">
            <a:avLst/>
          </a:prstGeom>
        </p:spPr>
        <p:txBody>
          <a:bodyPr vert="horz" lIns="91440" tIns="45720" rIns="91440" bIns="45720" rtlCol="0" anchor="ctr"/>
          <a:lstStyle>
            <a:lvl1pPr algn="l">
              <a:defRPr sz="900">
                <a:solidFill>
                  <a:schemeClr val="tx1"/>
                </a:solidFill>
              </a:defRPr>
            </a:lvl1pPr>
          </a:lstStyle>
          <a:p>
            <a:r>
              <a:rPr lang="en-GB"/>
              <a:t>Go to Insert/Header &amp; Footer to adjust</a:t>
            </a:r>
            <a:endParaRPr lang="en-US"/>
          </a:p>
        </p:txBody>
      </p:sp>
      <p:sp>
        <p:nvSpPr>
          <p:cNvPr id="9" name="Slide Number Placeholder 8"/>
          <p:cNvSpPr>
            <a:spLocks noGrp="1"/>
          </p:cNvSpPr>
          <p:nvPr>
            <p:ph type="sldNum" sz="quarter" idx="4"/>
          </p:nvPr>
        </p:nvSpPr>
        <p:spPr>
          <a:xfrm>
            <a:off x="3609556" y="6362315"/>
            <a:ext cx="2219678" cy="365125"/>
          </a:xfrm>
          <a:prstGeom prst="rect">
            <a:avLst/>
          </a:prstGeom>
        </p:spPr>
        <p:txBody>
          <a:bodyPr vert="horz" lIns="91440" tIns="45720" rIns="91440" bIns="45720" rtlCol="0" anchor="ctr"/>
          <a:lstStyle>
            <a:lvl1pPr algn="r">
              <a:defRPr sz="900">
                <a:solidFill>
                  <a:srgbClr val="53565A"/>
                </a:solidFill>
              </a:defRPr>
            </a:lvl1pPr>
          </a:lstStyle>
          <a:p>
            <a:pPr algn="ctr"/>
            <a:fld id="{8DD765FA-CC63-F54B-96A3-B32CEDCEE495}" type="slidenum">
              <a:rPr lang="en-US" smtClean="0"/>
              <a:pPr algn="ctr"/>
              <a:t>‹#›</a:t>
            </a:fld>
            <a:endParaRPr lang="en-US"/>
          </a:p>
        </p:txBody>
      </p:sp>
      <p:pic>
        <p:nvPicPr>
          <p:cNvPr id="8" name="Picture 7">
            <a:extLst>
              <a:ext uri="{FF2B5EF4-FFF2-40B4-BE49-F238E27FC236}">
                <a16:creationId xmlns:a16="http://schemas.microsoft.com/office/drawing/2014/main" xmlns="" id="{0EDDDDAD-9FB8-40B7-85EA-166EC9817030}"/>
              </a:ext>
            </a:extLst>
          </p:cNvPr>
          <p:cNvPicPr>
            <a:picLocks noChangeAspect="1"/>
          </p:cNvPicPr>
          <p:nvPr userDrawn="1"/>
        </p:nvPicPr>
        <p:blipFill>
          <a:blip r:embed="rId3"/>
          <a:stretch>
            <a:fillRect/>
          </a:stretch>
        </p:blipFill>
        <p:spPr>
          <a:xfrm>
            <a:off x="7974378" y="6321385"/>
            <a:ext cx="972108" cy="441441"/>
          </a:xfrm>
          <a:prstGeom prst="rect">
            <a:avLst/>
          </a:prstGeom>
        </p:spPr>
      </p:pic>
      <p:pic>
        <p:nvPicPr>
          <p:cNvPr id="5" name="Picture 4">
            <a:extLst>
              <a:ext uri="{FF2B5EF4-FFF2-40B4-BE49-F238E27FC236}">
                <a16:creationId xmlns:a16="http://schemas.microsoft.com/office/drawing/2014/main" xmlns="" id="{020B7390-7D96-4F2E-9823-A3165EEC1426}"/>
              </a:ext>
            </a:extLst>
          </p:cNvPr>
          <p:cNvPicPr>
            <a:picLocks noChangeAspect="1"/>
          </p:cNvPicPr>
          <p:nvPr userDrawn="1"/>
        </p:nvPicPr>
        <p:blipFill>
          <a:blip r:embed="rId4"/>
          <a:stretch>
            <a:fillRect/>
          </a:stretch>
        </p:blipFill>
        <p:spPr>
          <a:xfrm>
            <a:off x="180000" y="6362314"/>
            <a:ext cx="1538425" cy="387600"/>
          </a:xfrm>
          <a:prstGeom prst="rect">
            <a:avLst/>
          </a:prstGeom>
        </p:spPr>
      </p:pic>
    </p:spTree>
    <p:extLst>
      <p:ext uri="{BB962C8B-B14F-4D97-AF65-F5344CB8AC3E}">
        <p14:creationId xmlns:p14="http://schemas.microsoft.com/office/powerpoint/2010/main" val="3112201745"/>
      </p:ext>
    </p:extLst>
  </p:cSld>
  <p:clrMap bg1="lt1" tx1="dk1" bg2="lt2" tx2="dk2" accent1="accent1" accent2="accent2" accent3="accent3" accent4="accent4" accent5="accent5" accent6="accent6" hlink="hlink" folHlink="folHlink"/>
  <p:sldLayoutIdLst>
    <p:sldLayoutId id="2147483762" r:id="rId1"/>
  </p:sldLayoutIdLst>
  <p:transition/>
  <p:hf hdr="0" dt="0"/>
  <p:txStyles>
    <p:titleStyle>
      <a:lvl1pPr algn="l" defTabSz="342900" rtl="0" eaLnBrk="1" latinLnBrk="0" hangingPunct="1">
        <a:lnSpc>
          <a:spcPct val="90000"/>
        </a:lnSpc>
        <a:spcBef>
          <a:spcPct val="0"/>
        </a:spcBef>
        <a:buNone/>
        <a:defRPr sz="3000" b="0" i="0" kern="1200">
          <a:solidFill>
            <a:schemeClr val="tx1"/>
          </a:solidFill>
          <a:latin typeface="+mj-lt"/>
          <a:ea typeface="+mj-ea"/>
          <a:cs typeface="+mj-cs"/>
        </a:defRPr>
      </a:lvl1pPr>
    </p:titleStyle>
    <p:bodyStyle>
      <a:lvl1pPr marL="342900" indent="-342900" algn="l" defTabSz="342900" rtl="0" eaLnBrk="1" latinLnBrk="0" hangingPunct="1">
        <a:lnSpc>
          <a:spcPct val="90000"/>
        </a:lnSpc>
        <a:spcBef>
          <a:spcPct val="20000"/>
        </a:spcBef>
        <a:buFont typeface="Arial"/>
        <a:buChar char="•"/>
        <a:defRPr sz="2250" kern="1200">
          <a:solidFill>
            <a:schemeClr val="tx2"/>
          </a:solidFill>
          <a:latin typeface="+mn-lt"/>
          <a:ea typeface="+mn-ea"/>
          <a:cs typeface="+mn-cs"/>
        </a:defRPr>
      </a:lvl1pPr>
      <a:lvl2pPr marL="685800" indent="-342900" algn="l" defTabSz="342900" rtl="0" eaLnBrk="1" latinLnBrk="0" hangingPunct="1">
        <a:lnSpc>
          <a:spcPct val="90000"/>
        </a:lnSpc>
        <a:spcBef>
          <a:spcPct val="20000"/>
        </a:spcBef>
        <a:buFont typeface="Arial"/>
        <a:buChar char="•"/>
        <a:defRPr sz="1800" kern="1200">
          <a:solidFill>
            <a:schemeClr val="tx2"/>
          </a:solidFill>
          <a:latin typeface="+mn-lt"/>
          <a:ea typeface="+mn-ea"/>
          <a:cs typeface="+mn-cs"/>
        </a:defRPr>
      </a:lvl2pPr>
      <a:lvl3pPr marL="942975" indent="-257175" algn="l" defTabSz="342900" rtl="0" eaLnBrk="1" latinLnBrk="0" hangingPunct="1">
        <a:lnSpc>
          <a:spcPct val="90000"/>
        </a:lnSpc>
        <a:spcBef>
          <a:spcPct val="20000"/>
        </a:spcBef>
        <a:buFont typeface="Arial"/>
        <a:buChar char="•"/>
        <a:defRPr sz="1500" kern="1200">
          <a:solidFill>
            <a:schemeClr val="tx2"/>
          </a:solidFill>
          <a:latin typeface="+mn-lt"/>
          <a:ea typeface="+mn-ea"/>
          <a:cs typeface="+mn-cs"/>
        </a:defRPr>
      </a:lvl3pPr>
      <a:lvl4pPr marL="1285875" indent="-257175" algn="l" defTabSz="342900" rtl="0" eaLnBrk="1" latinLnBrk="0" hangingPunct="1">
        <a:lnSpc>
          <a:spcPct val="90000"/>
        </a:lnSpc>
        <a:spcBef>
          <a:spcPct val="20000"/>
        </a:spcBef>
        <a:buFont typeface="Arial"/>
        <a:buChar char="•"/>
        <a:defRPr sz="1200" kern="1200">
          <a:solidFill>
            <a:schemeClr val="tx2"/>
          </a:solidFill>
          <a:latin typeface="+mn-lt"/>
          <a:ea typeface="+mn-ea"/>
          <a:cs typeface="+mn-cs"/>
        </a:defRPr>
      </a:lvl4pPr>
      <a:lvl5pPr marL="1628775" indent="-257175" algn="l" defTabSz="342900" rtl="0" eaLnBrk="1" latinLnBrk="0" hangingPunct="1">
        <a:lnSpc>
          <a:spcPct val="90000"/>
        </a:lnSpc>
        <a:spcBef>
          <a:spcPct val="20000"/>
        </a:spcBef>
        <a:buFont typeface="Arial"/>
        <a:buChar char="•"/>
        <a:defRPr sz="9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orient="horz" pos="102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11382" y="3786863"/>
            <a:ext cx="3571311" cy="283464"/>
          </a:xfrm>
        </p:spPr>
        <p:txBody>
          <a:bodyPr/>
          <a:lstStyle/>
          <a:p>
            <a:r>
              <a:rPr lang="fr-CA" sz="1400" b="1" i="0" strike="noStrike" cap="none" spc="0" baseline="0" dirty="0">
                <a:solidFill>
                  <a:srgbClr val="035F1D"/>
                </a:solidFill>
                <a:effectLst/>
                <a:latin typeface="Arial"/>
                <a:ea typeface="Arial"/>
                <a:cs typeface="Arial"/>
              </a:rPr>
              <a:t>Kimberly Miller, reconditionnement EHS</a:t>
            </a:r>
          </a:p>
          <a:p>
            <a:r>
              <a:rPr lang="fr-CA" sz="1400" b="1" i="0" strike="noStrike" cap="none" spc="0" baseline="0" dirty="0">
                <a:solidFill>
                  <a:srgbClr val="035F1D"/>
                </a:solidFill>
                <a:effectLst/>
                <a:latin typeface="Arial"/>
                <a:ea typeface="Arial"/>
                <a:cs typeface="Arial"/>
              </a:rPr>
              <a:t>Allen </a:t>
            </a:r>
            <a:r>
              <a:rPr lang="fr-CA" sz="1400" b="1" i="0" strike="noStrike" cap="none" spc="0" baseline="0" dirty="0" err="1">
                <a:solidFill>
                  <a:srgbClr val="035F1D"/>
                </a:solidFill>
                <a:effectLst/>
                <a:latin typeface="Arial"/>
                <a:ea typeface="Arial"/>
                <a:cs typeface="Arial"/>
              </a:rPr>
              <a:t>Coppolo</a:t>
            </a:r>
            <a:r>
              <a:rPr lang="fr-CA" sz="1400" b="1" i="0" strike="noStrike" cap="none" spc="0" baseline="0" dirty="0">
                <a:solidFill>
                  <a:srgbClr val="035F1D"/>
                </a:solidFill>
                <a:effectLst/>
                <a:latin typeface="Arial"/>
                <a:ea typeface="Arial"/>
                <a:cs typeface="Arial"/>
              </a:rPr>
              <a:t>, petits emballages EHS</a:t>
            </a:r>
          </a:p>
          <a:p>
            <a:r>
              <a:rPr lang="fr-CA" sz="1400" b="1" i="0" strike="noStrike" cap="none" spc="0" baseline="0" dirty="0">
                <a:solidFill>
                  <a:srgbClr val="035F1D"/>
                </a:solidFill>
                <a:effectLst/>
                <a:latin typeface="Arial"/>
                <a:ea typeface="Arial"/>
                <a:cs typeface="Arial"/>
              </a:rPr>
              <a:t>Nick Sheets, grands emballages EHS</a:t>
            </a:r>
          </a:p>
        </p:txBody>
      </p:sp>
      <p:sp>
        <p:nvSpPr>
          <p:cNvPr id="3" name="Text Placeholder 2"/>
          <p:cNvSpPr>
            <a:spLocks noGrp="1"/>
          </p:cNvSpPr>
          <p:nvPr>
            <p:ph type="body" sz="quarter" idx="16"/>
          </p:nvPr>
        </p:nvSpPr>
        <p:spPr>
          <a:xfrm>
            <a:off x="2811382" y="4374322"/>
            <a:ext cx="2971800" cy="283464"/>
          </a:xfrm>
        </p:spPr>
        <p:txBody>
          <a:bodyPr/>
          <a:lstStyle/>
          <a:p>
            <a:r>
              <a:rPr lang="fr-CA" sz="1200" b="0" i="0" strike="noStrike" cap="none" spc="0" baseline="0">
                <a:solidFill>
                  <a:srgbClr val="808080"/>
                </a:solidFill>
                <a:effectLst/>
                <a:latin typeface="Arial"/>
                <a:ea typeface="Arial"/>
                <a:cs typeface="Arial"/>
              </a:rPr>
              <a:t>4 novembre 2019</a:t>
            </a:r>
          </a:p>
        </p:txBody>
      </p:sp>
      <p:sp>
        <p:nvSpPr>
          <p:cNvPr id="4" name="Title 3"/>
          <p:cNvSpPr>
            <a:spLocks noGrp="1"/>
          </p:cNvSpPr>
          <p:nvPr>
            <p:ph type="title"/>
          </p:nvPr>
        </p:nvSpPr>
        <p:spPr/>
        <p:txBody>
          <a:bodyPr/>
          <a:lstStyle/>
          <a:p>
            <a:r>
              <a:rPr lang="fr-CA" sz="3200" b="1" i="0" strike="noStrike" cap="none" spc="0" baseline="0">
                <a:solidFill>
                  <a:srgbClr val="FFFFFF"/>
                </a:solidFill>
                <a:effectLst/>
                <a:latin typeface="Arial"/>
                <a:ea typeface="Arial"/>
                <a:cs typeface="Arial"/>
              </a:rPr>
              <a:t>SÉCURITÉ 2020 </a:t>
            </a:r>
            <a:r>
              <a:rPr sz="3200"/>
              <a:t/>
            </a:r>
            <a:br>
              <a:rPr sz="3200"/>
            </a:br>
            <a:r>
              <a:rPr lang="fr-CA" sz="3200" b="1" i="0" strike="noStrike" cap="none" spc="0" baseline="0">
                <a:solidFill>
                  <a:srgbClr val="FFFFFF"/>
                </a:solidFill>
                <a:effectLst/>
                <a:latin typeface="Arial"/>
                <a:ea typeface="Arial"/>
                <a:cs typeface="Arial"/>
              </a:rPr>
              <a:t>RÈGLES DE SURVIE </a:t>
            </a:r>
          </a:p>
        </p:txBody>
      </p:sp>
    </p:spTree>
    <p:extLst>
      <p:ext uri="{BB962C8B-B14F-4D97-AF65-F5344CB8AC3E}">
        <p14:creationId xmlns:p14="http://schemas.microsoft.com/office/powerpoint/2010/main" val="41376036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F321701-4374-FE4D-B731-2C92E80FCB6E}"/>
              </a:ext>
            </a:extLst>
          </p:cNvPr>
          <p:cNvSpPr>
            <a:spLocks noGrp="1"/>
          </p:cNvSpPr>
          <p:nvPr>
            <p:ph type="sldNum" sz="quarter" idx="4"/>
          </p:nvPr>
        </p:nvSpPr>
        <p:spPr/>
        <p:txBody>
          <a:bodyPr/>
          <a:lstStyle/>
          <a:p>
            <a:fld id="{A9B9C987-897E-AF42-8435-D5702A522CD2}" type="slidenum">
              <a:rPr lang="en-US" smtClean="0"/>
              <a:t>10</a:t>
            </a:fld>
            <a:endParaRPr lang="en-US"/>
          </a:p>
        </p:txBody>
      </p:sp>
      <p:sp>
        <p:nvSpPr>
          <p:cNvPr id="4" name="Title 3">
            <a:extLst>
              <a:ext uri="{FF2B5EF4-FFF2-40B4-BE49-F238E27FC236}">
                <a16:creationId xmlns:a16="http://schemas.microsoft.com/office/drawing/2014/main" xmlns="" id="{1240457C-C1EC-524F-90D6-231C72E9899C}"/>
              </a:ext>
            </a:extLst>
          </p:cNvPr>
          <p:cNvSpPr>
            <a:spLocks noGrp="1"/>
          </p:cNvSpPr>
          <p:nvPr>
            <p:ph type="title"/>
          </p:nvPr>
        </p:nvSpPr>
        <p:spPr/>
        <p:txBody>
          <a:bodyPr/>
          <a:lstStyle/>
          <a:p>
            <a:r>
              <a:rPr lang="fr-CA" sz="2100" b="1" i="0" strike="noStrike" cap="none" spc="0" baseline="0">
                <a:solidFill>
                  <a:srgbClr val="FFFFFF"/>
                </a:solidFill>
                <a:effectLst/>
                <a:latin typeface="Arial"/>
                <a:ea typeface="Arial"/>
                <a:cs typeface="Arial"/>
              </a:rPr>
              <a:t>CONDUITE SÉCURITAIRE</a:t>
            </a:r>
          </a:p>
        </p:txBody>
      </p:sp>
      <p:pic>
        <p:nvPicPr>
          <p:cNvPr id="5" name="Picture 4">
            <a:extLst>
              <a:ext uri="{FF2B5EF4-FFF2-40B4-BE49-F238E27FC236}">
                <a16:creationId xmlns:a16="http://schemas.microsoft.com/office/drawing/2014/main" xmlns="" id="{B21C7E75-5F01-4609-A190-90DA84C2BD4A}"/>
              </a:ext>
            </a:extLst>
          </p:cNvPr>
          <p:cNvPicPr>
            <a:picLocks noChangeAspect="1"/>
          </p:cNvPicPr>
          <p:nvPr/>
        </p:nvPicPr>
        <p:blipFill>
          <a:blip r:embed="rId3"/>
          <a:stretch>
            <a:fillRect/>
          </a:stretch>
        </p:blipFill>
        <p:spPr>
          <a:xfrm>
            <a:off x="310199" y="1944639"/>
            <a:ext cx="3657600" cy="3657600"/>
          </a:xfrm>
          <a:prstGeom prst="rect">
            <a:avLst/>
          </a:prstGeom>
        </p:spPr>
      </p:pic>
      <p:sp>
        <p:nvSpPr>
          <p:cNvPr id="6" name="Subtitle 2">
            <a:extLst>
              <a:ext uri="{FF2B5EF4-FFF2-40B4-BE49-F238E27FC236}">
                <a16:creationId xmlns:a16="http://schemas.microsoft.com/office/drawing/2014/main" xmlns="" id="{B8DA4F58-C1D8-CB4D-BB25-29C6418668B9}"/>
              </a:ext>
            </a:extLst>
          </p:cNvPr>
          <p:cNvSpPr>
            <a:spLocks noGrp="1"/>
          </p:cNvSpPr>
          <p:nvPr>
            <p:ph type="subTitle" idx="1"/>
          </p:nvPr>
        </p:nvSpPr>
        <p:spPr>
          <a:xfrm>
            <a:off x="4200808" y="2544431"/>
            <a:ext cx="4621791" cy="2005343"/>
          </a:xfrm>
        </p:spPr>
        <p:txBody>
          <a:bodyPr/>
          <a:lstStyle/>
          <a:p>
            <a:pPr marL="0" indent="0">
              <a:buClr>
                <a:schemeClr val="tx1"/>
              </a:buClr>
              <a:buNone/>
            </a:pPr>
            <a:r>
              <a:rPr lang="fr-CA" sz="1600" b="1" i="0" strike="noStrike" cap="none" spc="0" baseline="0">
                <a:solidFill>
                  <a:srgbClr val="0033A0"/>
                </a:solidFill>
                <a:effectLst/>
                <a:latin typeface="Arial"/>
                <a:ea typeface="Arial"/>
                <a:cs typeface="Arial"/>
              </a:rPr>
              <a:t>Je respecterai les règles de conduite sécuritaire.</a:t>
            </a:r>
          </a:p>
          <a:p>
            <a:pPr>
              <a:buClr>
                <a:schemeClr val="tx1"/>
              </a:buClr>
            </a:pPr>
            <a:r>
              <a:rPr lang="fr-CA" sz="1600" b="0" i="0" strike="noStrike" cap="none" spc="0" baseline="0">
                <a:solidFill>
                  <a:srgbClr val="0033A0"/>
                </a:solidFill>
                <a:effectLst/>
                <a:latin typeface="Arial"/>
                <a:ea typeface="Arial"/>
                <a:cs typeface="Arial"/>
              </a:rPr>
              <a:t>Je porterai une ceinture de sécurité et mes passagers le feront aussi.</a:t>
            </a:r>
          </a:p>
          <a:p>
            <a:pPr>
              <a:buClr>
                <a:schemeClr val="tx1"/>
              </a:buClr>
            </a:pPr>
            <a:r>
              <a:rPr lang="fr-CA" sz="1600" b="0" i="0" strike="noStrike" cap="none" spc="0" baseline="0">
                <a:solidFill>
                  <a:srgbClr val="0033A0"/>
                </a:solidFill>
                <a:effectLst/>
                <a:latin typeface="Arial"/>
                <a:ea typeface="Arial"/>
                <a:cs typeface="Arial"/>
              </a:rPr>
              <a:t>Je serai reposé et alerte lorsque je conduis.</a:t>
            </a:r>
          </a:p>
          <a:p>
            <a:pPr>
              <a:buClr>
                <a:schemeClr val="tx1"/>
              </a:buClr>
            </a:pPr>
            <a:r>
              <a:rPr lang="fr-CA" sz="1600" b="0" i="0" strike="noStrike" cap="none" spc="0" baseline="0">
                <a:solidFill>
                  <a:srgbClr val="0033A0"/>
                </a:solidFill>
                <a:effectLst/>
                <a:latin typeface="Arial"/>
                <a:ea typeface="Arial"/>
                <a:cs typeface="Arial"/>
              </a:rPr>
              <a:t>Pendant que je conduis, je ne : </a:t>
            </a:r>
          </a:p>
          <a:p>
            <a:pPr marL="742950" lvl="1" indent="-285750">
              <a:buClr>
                <a:schemeClr val="tx1"/>
              </a:buClr>
            </a:pPr>
            <a:r>
              <a:rPr lang="fr-CA" sz="1600" b="0" i="0" strike="noStrike" cap="none" spc="0" baseline="0">
                <a:solidFill>
                  <a:srgbClr val="0033A0"/>
                </a:solidFill>
                <a:effectLst/>
                <a:latin typeface="Arial"/>
                <a:ea typeface="Arial"/>
                <a:cs typeface="Arial"/>
              </a:rPr>
              <a:t>conduirai pas trop vite,</a:t>
            </a:r>
          </a:p>
          <a:p>
            <a:pPr marL="742950" lvl="1" indent="-285750">
              <a:buClr>
                <a:schemeClr val="tx1"/>
              </a:buClr>
            </a:pPr>
            <a:r>
              <a:rPr lang="fr-CA" sz="1600" b="0" i="0" strike="noStrike" cap="none" spc="0" baseline="0">
                <a:solidFill>
                  <a:srgbClr val="0033A0"/>
                </a:solidFill>
                <a:effectLst/>
                <a:latin typeface="Arial"/>
                <a:ea typeface="Arial"/>
                <a:cs typeface="Arial"/>
              </a:rPr>
              <a:t>utiliserai pas un portable, comme un téléphone cellulaire,</a:t>
            </a:r>
          </a:p>
          <a:p>
            <a:pPr marL="742950" lvl="1" indent="-285750">
              <a:buClr>
                <a:schemeClr val="tx1"/>
              </a:buClr>
            </a:pPr>
            <a:r>
              <a:rPr lang="fr-CA" sz="1600" b="0" i="0" strike="noStrike" cap="none" spc="0" baseline="0">
                <a:solidFill>
                  <a:srgbClr val="0033A0"/>
                </a:solidFill>
                <a:effectLst/>
                <a:latin typeface="Arial"/>
                <a:ea typeface="Arial"/>
                <a:cs typeface="Arial"/>
              </a:rPr>
              <a:t>conduirai pas sous l’influence de drogues ou d’alcool.</a:t>
            </a:r>
          </a:p>
          <a:p>
            <a:pPr>
              <a:buClr>
                <a:schemeClr val="tx1"/>
              </a:buClr>
            </a:pPr>
            <a:endParaRPr lang="en-GB">
              <a:solidFill>
                <a:schemeClr val="tx2"/>
              </a:solidFill>
            </a:endParaRPr>
          </a:p>
          <a:p>
            <a:endParaRPr lang="en-US"/>
          </a:p>
        </p:txBody>
      </p:sp>
    </p:spTree>
    <p:extLst>
      <p:ext uri="{BB962C8B-B14F-4D97-AF65-F5344CB8AC3E}">
        <p14:creationId xmlns:p14="http://schemas.microsoft.com/office/powerpoint/2010/main" val="19760709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240A4-705A-DC4E-99CC-DBF72890B74D}"/>
              </a:ext>
            </a:extLst>
          </p:cNvPr>
          <p:cNvSpPr>
            <a:spLocks noGrp="1"/>
          </p:cNvSpPr>
          <p:nvPr>
            <p:ph type="title"/>
          </p:nvPr>
        </p:nvSpPr>
        <p:spPr/>
        <p:txBody>
          <a:bodyPr/>
          <a:lstStyle/>
          <a:p>
            <a:r>
              <a:rPr lang="fr-CA" sz="2100" b="1" i="0" strike="noStrike" cap="none" spc="0" baseline="0">
                <a:solidFill>
                  <a:srgbClr val="035F1D"/>
                </a:solidFill>
                <a:effectLst/>
                <a:latin typeface="Arial"/>
                <a:ea typeface="Arial"/>
                <a:cs typeface="Arial"/>
              </a:rPr>
              <a:t>CONDUITE SÉCURITAIRE</a:t>
            </a:r>
            <a:r>
              <a:rPr sz="2100"/>
              <a:t/>
            </a:r>
            <a:br>
              <a:rPr sz="2100"/>
            </a:br>
            <a:r>
              <a:rPr lang="fr-CA" sz="2100" b="1" i="1" strike="noStrike" cap="none" spc="0" baseline="0">
                <a:solidFill>
                  <a:srgbClr val="5B6771"/>
                </a:solidFill>
                <a:effectLst/>
                <a:latin typeface="Arial"/>
                <a:ea typeface="Arial"/>
                <a:cs typeface="Arial"/>
              </a:rPr>
              <a:t>Suivez les règles de conduite sécuritaire pour rester en sécurité.</a:t>
            </a:r>
          </a:p>
        </p:txBody>
      </p:sp>
      <p:sp>
        <p:nvSpPr>
          <p:cNvPr id="5" name="Slide Number Placeholder 4">
            <a:extLst>
              <a:ext uri="{FF2B5EF4-FFF2-40B4-BE49-F238E27FC236}">
                <a16:creationId xmlns:a16="http://schemas.microsoft.com/office/drawing/2014/main" xmlns="" id="{70E304F9-23FF-D546-8BCE-FA9CABF29156}"/>
              </a:ext>
            </a:extLst>
          </p:cNvPr>
          <p:cNvSpPr>
            <a:spLocks noGrp="1"/>
          </p:cNvSpPr>
          <p:nvPr>
            <p:ph type="sldNum" sz="quarter" idx="4"/>
          </p:nvPr>
        </p:nvSpPr>
        <p:spPr/>
        <p:txBody>
          <a:bodyPr/>
          <a:lstStyle/>
          <a:p>
            <a:fld id="{A9B9C987-897E-AF42-8435-D5702A522CD2}" type="slidenum">
              <a:rPr lang="en-US" smtClean="0"/>
              <a:t>11</a:t>
            </a:fld>
            <a:endParaRPr lang="en-US"/>
          </a:p>
        </p:txBody>
      </p:sp>
      <p:pic>
        <p:nvPicPr>
          <p:cNvPr id="6" name="Picture 5">
            <a:extLst>
              <a:ext uri="{FF2B5EF4-FFF2-40B4-BE49-F238E27FC236}">
                <a16:creationId xmlns:a16="http://schemas.microsoft.com/office/drawing/2014/main" xmlns="" id="{B21C7E75-5F01-4609-A190-90DA84C2BD4A}"/>
              </a:ext>
            </a:extLst>
          </p:cNvPr>
          <p:cNvPicPr>
            <a:picLocks noChangeAspect="1"/>
          </p:cNvPicPr>
          <p:nvPr/>
        </p:nvPicPr>
        <p:blipFill>
          <a:blip r:embed="rId3"/>
          <a:stretch>
            <a:fillRect/>
          </a:stretch>
        </p:blipFill>
        <p:spPr>
          <a:xfrm>
            <a:off x="7754115" y="59436"/>
            <a:ext cx="932688" cy="932688"/>
          </a:xfrm>
          <a:prstGeom prst="rect">
            <a:avLst/>
          </a:prstGeom>
        </p:spPr>
      </p:pic>
      <p:grpSp>
        <p:nvGrpSpPr>
          <p:cNvPr id="7" name="Group 6"/>
          <p:cNvGrpSpPr/>
          <p:nvPr/>
        </p:nvGrpSpPr>
        <p:grpSpPr>
          <a:xfrm>
            <a:off x="529624" y="1312753"/>
            <a:ext cx="8229602" cy="1774478"/>
            <a:chOff x="-448149" y="4092168"/>
            <a:chExt cx="8229602" cy="1621100"/>
          </a:xfrm>
        </p:grpSpPr>
        <p:sp>
          <p:nvSpPr>
            <p:cNvPr id="8" name="Rounded Rectangle 7"/>
            <p:cNvSpPr/>
            <p:nvPr/>
          </p:nvSpPr>
          <p:spPr>
            <a:xfrm>
              <a:off x="-448149" y="4092168"/>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xmlns="" id="{63D1A68E-E1DF-E745-B738-4B1958B4BE49}"/>
                </a:ext>
              </a:extLst>
            </p:cNvPr>
            <p:cNvSpPr txBox="1"/>
            <p:nvPr/>
          </p:nvSpPr>
          <p:spPr>
            <a:xfrm>
              <a:off x="-293065" y="4160664"/>
              <a:ext cx="7919434" cy="1050291"/>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fr-CA" sz="2000" b="1" i="0" u="sng" strike="noStrike" cap="none" spc="0" baseline="0">
                  <a:solidFill>
                    <a:srgbClr val="0033A0"/>
                  </a:solidFill>
                  <a:effectLst/>
                  <a:uFill>
                    <a:solidFill>
                      <a:srgbClr val="0033A0"/>
                    </a:solidFill>
                  </a:uFill>
                  <a:latin typeface="Arial"/>
                  <a:ea typeface="Arial"/>
                  <a:cs typeface="Arial"/>
                </a:rPr>
                <a:t>Fait : </a:t>
              </a:r>
            </a:p>
            <a:p>
              <a:r>
                <a:rPr lang="fr-CA" sz="1400" b="0" i="0" strike="noStrike" cap="none" spc="0" baseline="0">
                  <a:solidFill>
                    <a:srgbClr val="5B6771"/>
                  </a:solidFill>
                  <a:effectLst/>
                  <a:latin typeface="Arial"/>
                  <a:ea typeface="Arial"/>
                  <a:cs typeface="Arial"/>
                </a:rPr>
                <a:t>Le Center for Disease Control (CDC) des États-Unis rapporte qu’environ neuf personnes sont tuées et plus de 1 000 sont blessées quotidiennement aux États-Unis dans des incidents impliquant un conducteur distrait. </a:t>
              </a:r>
            </a:p>
            <a:p>
              <a:r>
                <a:rPr lang="fr-CA" sz="1400" b="0" i="0" strike="noStrike" cap="none" spc="0" baseline="0">
                  <a:solidFill>
                    <a:srgbClr val="5B6771"/>
                  </a:solidFill>
                  <a:effectLst/>
                  <a:latin typeface="Arial"/>
                  <a:ea typeface="Arial"/>
                  <a:cs typeface="Arial"/>
                </a:rPr>
                <a:t>Selon la National Highway Transportation Safety Administration, environ 481 000 conducteurs conduisant pendant les heures de pointe en Amérique utilisent un téléphone cellulaire au volant.</a:t>
              </a:r>
            </a:p>
          </p:txBody>
        </p:sp>
      </p:grpSp>
      <p:grpSp>
        <p:nvGrpSpPr>
          <p:cNvPr id="14" name="Group 13"/>
          <p:cNvGrpSpPr/>
          <p:nvPr/>
        </p:nvGrpSpPr>
        <p:grpSpPr>
          <a:xfrm>
            <a:off x="1588880" y="3162208"/>
            <a:ext cx="6400800" cy="3660910"/>
            <a:chOff x="1588880" y="3162208"/>
            <a:chExt cx="6400800" cy="3660910"/>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b="14208"/>
            <a:stretch>
              <a:fillRect/>
            </a:stretch>
          </p:blipFill>
          <p:spPr>
            <a:xfrm>
              <a:off x="1588880" y="3162208"/>
              <a:ext cx="6400800" cy="3660910"/>
            </a:xfrm>
            <a:prstGeom prst="rect">
              <a:avLst/>
            </a:prstGeom>
          </p:spPr>
        </p:pic>
        <p:sp>
          <p:nvSpPr>
            <p:cNvPr id="12" name="TextBox 11"/>
            <p:cNvSpPr txBox="1"/>
            <p:nvPr/>
          </p:nvSpPr>
          <p:spPr>
            <a:xfrm>
              <a:off x="1702050" y="3310622"/>
              <a:ext cx="5836263" cy="1067867"/>
            </a:xfrm>
            <a:prstGeom prst="rect">
              <a:avLst/>
            </a:prstGeom>
            <a:noFill/>
          </p:spPr>
          <p:txBody>
            <a:bodyPr wrap="square" rtlCol="0">
              <a:spAutoFit/>
            </a:bodyPr>
            <a:lstStyle/>
            <a:p>
              <a:r>
                <a:rPr lang="fr-CA" sz="1600" b="1" i="0" strike="noStrike" cap="none" spc="0" baseline="0">
                  <a:solidFill>
                    <a:srgbClr val="FFFFFF"/>
                  </a:solidFill>
                  <a:effectLst/>
                  <a:latin typeface="Arial"/>
                  <a:ea typeface="Arial"/>
                  <a:cs typeface="Arial"/>
                </a:rPr>
                <a:t>Lorsque vous voyagez à une vitesse de 88 km/h, l’envoi, la saisie ou la lecture d’un texte éloignent vos yeux de la route pendant environ cinq secondes. Cinq secondes = la distance d’un terrain de football. </a:t>
              </a:r>
            </a:p>
          </p:txBody>
        </p:sp>
      </p:grpSp>
    </p:spTree>
    <p:extLst>
      <p:ext uri="{BB962C8B-B14F-4D97-AF65-F5344CB8AC3E}">
        <p14:creationId xmlns:p14="http://schemas.microsoft.com/office/powerpoint/2010/main" val="23620251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F321701-4374-FE4D-B731-2C92E80FCB6E}"/>
              </a:ext>
            </a:extLst>
          </p:cNvPr>
          <p:cNvSpPr>
            <a:spLocks noGrp="1"/>
          </p:cNvSpPr>
          <p:nvPr>
            <p:ph type="sldNum" sz="quarter" idx="4"/>
          </p:nvPr>
        </p:nvSpPr>
        <p:spPr/>
        <p:txBody>
          <a:bodyPr/>
          <a:lstStyle/>
          <a:p>
            <a:fld id="{A9B9C987-897E-AF42-8435-D5702A522CD2}" type="slidenum">
              <a:rPr lang="en-US" smtClean="0"/>
              <a:t>12</a:t>
            </a:fld>
            <a:endParaRPr lang="en-US"/>
          </a:p>
        </p:txBody>
      </p:sp>
      <p:sp>
        <p:nvSpPr>
          <p:cNvPr id="4" name="Title 3">
            <a:extLst>
              <a:ext uri="{FF2B5EF4-FFF2-40B4-BE49-F238E27FC236}">
                <a16:creationId xmlns:a16="http://schemas.microsoft.com/office/drawing/2014/main" xmlns="" id="{1240457C-C1EC-524F-90D6-231C72E9899C}"/>
              </a:ext>
            </a:extLst>
          </p:cNvPr>
          <p:cNvSpPr>
            <a:spLocks noGrp="1"/>
          </p:cNvSpPr>
          <p:nvPr>
            <p:ph type="title"/>
          </p:nvPr>
        </p:nvSpPr>
        <p:spPr/>
        <p:txBody>
          <a:bodyPr/>
          <a:lstStyle/>
          <a:p>
            <a:r>
              <a:rPr lang="fr-CA" sz="2100" b="1" i="0" strike="noStrike" cap="none" spc="0" baseline="0">
                <a:solidFill>
                  <a:srgbClr val="FFFFFF"/>
                </a:solidFill>
                <a:effectLst/>
                <a:latin typeface="Arial"/>
                <a:ea typeface="Arial"/>
                <a:cs typeface="Arial"/>
              </a:rPr>
              <a:t>ISOLEMENT ÉNERGÉTIQUE</a:t>
            </a:r>
          </a:p>
        </p:txBody>
      </p:sp>
      <p:pic>
        <p:nvPicPr>
          <p:cNvPr id="5" name="Picture 4">
            <a:extLst>
              <a:ext uri="{FF2B5EF4-FFF2-40B4-BE49-F238E27FC236}">
                <a16:creationId xmlns:a16="http://schemas.microsoft.com/office/drawing/2014/main" xmlns="" id="{7B6B89BA-E0EE-48F4-B9A8-82C467B8228D}"/>
              </a:ext>
            </a:extLst>
          </p:cNvPr>
          <p:cNvPicPr>
            <a:picLocks noChangeAspect="1"/>
          </p:cNvPicPr>
          <p:nvPr/>
        </p:nvPicPr>
        <p:blipFill>
          <a:blip r:embed="rId2"/>
          <a:stretch>
            <a:fillRect/>
          </a:stretch>
        </p:blipFill>
        <p:spPr>
          <a:xfrm>
            <a:off x="333277" y="1720052"/>
            <a:ext cx="3657600" cy="3657600"/>
          </a:xfrm>
          <a:prstGeom prst="rect">
            <a:avLst/>
          </a:prstGeom>
        </p:spPr>
      </p:pic>
      <p:sp>
        <p:nvSpPr>
          <p:cNvPr id="6" name="Subtitle 2">
            <a:extLst>
              <a:ext uri="{FF2B5EF4-FFF2-40B4-BE49-F238E27FC236}">
                <a16:creationId xmlns:a16="http://schemas.microsoft.com/office/drawing/2014/main" xmlns="" id="{B8DA4F58-C1D8-CB4D-BB25-29C6418668B9}"/>
              </a:ext>
            </a:extLst>
          </p:cNvPr>
          <p:cNvSpPr txBox="1"/>
          <p:nvPr/>
        </p:nvSpPr>
        <p:spPr>
          <a:xfrm>
            <a:off x="4200808" y="2544431"/>
            <a:ext cx="4621791" cy="2005343"/>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chemeClr val="tx1"/>
              </a:buClr>
              <a:buNone/>
            </a:pPr>
            <a:r>
              <a:rPr lang="fr-CA" sz="1600" b="1" i="0" strike="noStrike" cap="none" spc="0" baseline="0">
                <a:solidFill>
                  <a:srgbClr val="0033A0"/>
                </a:solidFill>
                <a:effectLst/>
                <a:latin typeface="Arial"/>
                <a:ea typeface="Arial"/>
                <a:cs typeface="Arial"/>
              </a:rPr>
              <a:t>Je vais vérifier l’isolation et m’assurer que l’énergie est coupée avant le début du travail.</a:t>
            </a:r>
          </a:p>
          <a:p>
            <a:pPr>
              <a:buClr>
                <a:schemeClr val="tx1"/>
              </a:buClr>
            </a:pPr>
            <a:r>
              <a:rPr lang="fr-CA" sz="1600" b="0" i="0" strike="noStrike" cap="none" spc="0" baseline="0">
                <a:solidFill>
                  <a:srgbClr val="0033A0"/>
                </a:solidFill>
                <a:effectLst/>
                <a:latin typeface="Arial"/>
                <a:ea typeface="Arial"/>
                <a:cs typeface="Arial"/>
              </a:rPr>
              <a:t>Je n’essaierai pas de réparer l’équipement sans procédures de contrôle de l’énergie appropriées en place et autorisation/formation pour effectuer la réparation.</a:t>
            </a:r>
          </a:p>
          <a:p>
            <a:pPr>
              <a:buClr>
                <a:schemeClr val="tx1"/>
              </a:buClr>
            </a:pPr>
            <a:r>
              <a:rPr lang="fr-CA" sz="1600" b="0" i="0" strike="noStrike" cap="none" spc="0" baseline="0">
                <a:solidFill>
                  <a:srgbClr val="0033A0"/>
                </a:solidFill>
                <a:effectLst/>
                <a:latin typeface="Arial"/>
                <a:ea typeface="Arial"/>
                <a:cs typeface="Arial"/>
              </a:rPr>
              <a:t>Lors de l’entretien de l’équipement, je confirme que toute énergie dangereuse a été isolée et dissipée, étiquetée et verrouillée.</a:t>
            </a:r>
          </a:p>
          <a:p>
            <a:pPr>
              <a:buClr>
                <a:schemeClr val="tx1"/>
              </a:buClr>
            </a:pPr>
            <a:r>
              <a:rPr lang="fr-CA" sz="1600" b="0" i="0" strike="noStrike" cap="none" spc="0" baseline="0">
                <a:solidFill>
                  <a:srgbClr val="0033A0"/>
                </a:solidFill>
                <a:effectLst/>
                <a:latin typeface="Arial"/>
                <a:ea typeface="Arial"/>
                <a:cs typeface="Arial"/>
              </a:rPr>
              <a:t>Je ne pénétrerai jamais dans un équipement, par-dessus des barricades ou des dispositifs de protection à moins que des procédures de contrôle de l’énergie n’aient été mises en œuvre. </a:t>
            </a:r>
          </a:p>
          <a:p>
            <a:pPr>
              <a:buClr>
                <a:schemeClr val="tx1"/>
              </a:buClr>
            </a:pPr>
            <a:endParaRPr lang="en-GB">
              <a:solidFill>
                <a:schemeClr val="tx2"/>
              </a:solidFill>
            </a:endParaRPr>
          </a:p>
          <a:p>
            <a:endParaRPr lang="en-US"/>
          </a:p>
        </p:txBody>
      </p:sp>
    </p:spTree>
    <p:extLst>
      <p:ext uri="{BB962C8B-B14F-4D97-AF65-F5344CB8AC3E}">
        <p14:creationId xmlns:p14="http://schemas.microsoft.com/office/powerpoint/2010/main" val="345793066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240A4-705A-DC4E-99CC-DBF72890B74D}"/>
              </a:ext>
            </a:extLst>
          </p:cNvPr>
          <p:cNvSpPr>
            <a:spLocks noGrp="1"/>
          </p:cNvSpPr>
          <p:nvPr>
            <p:ph type="title"/>
          </p:nvPr>
        </p:nvSpPr>
        <p:spPr>
          <a:xfrm>
            <a:off x="457200" y="182880"/>
            <a:ext cx="7296915" cy="685800"/>
          </a:xfrm>
        </p:spPr>
        <p:txBody>
          <a:bodyPr/>
          <a:lstStyle/>
          <a:p>
            <a:r>
              <a:rPr lang="fr-CA" dirty="0">
                <a:solidFill>
                  <a:srgbClr val="035F1D"/>
                </a:solidFill>
                <a:latin typeface="Arial"/>
                <a:cs typeface="Arial"/>
              </a:rPr>
              <a:t>ISOLEMENT </a:t>
            </a:r>
            <a:r>
              <a:rPr lang="fr-CA" sz="2100" b="1" i="0" strike="noStrike" cap="none" spc="0" baseline="0" dirty="0">
                <a:solidFill>
                  <a:srgbClr val="035F1D"/>
                </a:solidFill>
                <a:effectLst/>
                <a:latin typeface="Arial"/>
                <a:ea typeface="Arial"/>
                <a:cs typeface="Arial"/>
              </a:rPr>
              <a:t>ÉNERGÉTIQUE</a:t>
            </a:r>
            <a:r>
              <a:rPr sz="2100" dirty="0"/>
              <a:t/>
            </a:r>
            <a:br>
              <a:rPr sz="2100" dirty="0"/>
            </a:br>
            <a:r>
              <a:rPr lang="fr-CA" sz="2100" b="1" i="1" strike="noStrike" cap="none" spc="0" baseline="0" dirty="0">
                <a:solidFill>
                  <a:srgbClr val="5B6771"/>
                </a:solidFill>
                <a:effectLst/>
                <a:latin typeface="Arial"/>
                <a:ea typeface="Arial"/>
                <a:cs typeface="Arial"/>
              </a:rPr>
              <a:t>Vérifier l’isolation et veiller à ce qu’il n’y ait aucune énergie active avant le début du travail. </a:t>
            </a:r>
          </a:p>
        </p:txBody>
      </p:sp>
      <p:sp>
        <p:nvSpPr>
          <p:cNvPr id="5" name="Slide Number Placeholder 4">
            <a:extLst>
              <a:ext uri="{FF2B5EF4-FFF2-40B4-BE49-F238E27FC236}">
                <a16:creationId xmlns:a16="http://schemas.microsoft.com/office/drawing/2014/main" xmlns="" id="{70E304F9-23FF-D546-8BCE-FA9CABF29156}"/>
              </a:ext>
            </a:extLst>
          </p:cNvPr>
          <p:cNvSpPr>
            <a:spLocks noGrp="1"/>
          </p:cNvSpPr>
          <p:nvPr>
            <p:ph type="sldNum" sz="quarter" idx="4"/>
          </p:nvPr>
        </p:nvSpPr>
        <p:spPr/>
        <p:txBody>
          <a:bodyPr/>
          <a:lstStyle/>
          <a:p>
            <a:fld id="{A9B9C987-897E-AF42-8435-D5702A522CD2}" type="slidenum">
              <a:rPr lang="en-US" smtClean="0"/>
              <a:t>13</a:t>
            </a:fld>
            <a:endParaRPr lang="en-US"/>
          </a:p>
        </p:txBody>
      </p:sp>
      <p:pic>
        <p:nvPicPr>
          <p:cNvPr id="6" name="Picture 5">
            <a:extLst>
              <a:ext uri="{FF2B5EF4-FFF2-40B4-BE49-F238E27FC236}">
                <a16:creationId xmlns:a16="http://schemas.microsoft.com/office/drawing/2014/main" xmlns="" id="{7B6B89BA-E0EE-48F4-B9A8-82C467B8228D}"/>
              </a:ext>
            </a:extLst>
          </p:cNvPr>
          <p:cNvPicPr>
            <a:picLocks noChangeAspect="1"/>
          </p:cNvPicPr>
          <p:nvPr/>
        </p:nvPicPr>
        <p:blipFill>
          <a:blip r:embed="rId3"/>
          <a:stretch>
            <a:fillRect/>
          </a:stretch>
        </p:blipFill>
        <p:spPr>
          <a:xfrm>
            <a:off x="7754115" y="59436"/>
            <a:ext cx="932688" cy="932688"/>
          </a:xfrm>
          <a:prstGeom prst="rect">
            <a:avLst/>
          </a:prstGeom>
        </p:spPr>
      </p:pic>
      <p:sp>
        <p:nvSpPr>
          <p:cNvPr id="7" name="Subtitle 2">
            <a:extLst>
              <a:ext uri="{FF2B5EF4-FFF2-40B4-BE49-F238E27FC236}">
                <a16:creationId xmlns:a16="http://schemas.microsoft.com/office/drawing/2014/main" xmlns="" id="{63D1A68E-E1DF-E745-B738-4B1958B4BE49}"/>
              </a:ext>
            </a:extLst>
          </p:cNvPr>
          <p:cNvSpPr>
            <a:spLocks noGrp="1"/>
          </p:cNvSpPr>
          <p:nvPr>
            <p:ph type="subTitle" idx="1"/>
          </p:nvPr>
        </p:nvSpPr>
        <p:spPr>
          <a:xfrm>
            <a:off x="457198" y="1371600"/>
            <a:ext cx="8229601" cy="2231679"/>
          </a:xfrm>
        </p:spPr>
        <p:txBody>
          <a:bodyPr/>
          <a:lstStyle/>
          <a:p>
            <a:pPr marL="0" indent="0">
              <a:buNone/>
            </a:pPr>
            <a:r>
              <a:rPr lang="fr-CA" sz="2000" b="1" i="0" u="sng" strike="noStrike" cap="none" spc="0" baseline="0">
                <a:solidFill>
                  <a:srgbClr val="5B6771"/>
                </a:solidFill>
                <a:effectLst/>
                <a:uFill>
                  <a:solidFill>
                    <a:srgbClr val="5B6771"/>
                  </a:solidFill>
                </a:uFill>
                <a:latin typeface="Arial"/>
                <a:ea typeface="Arial"/>
                <a:cs typeface="Arial"/>
              </a:rPr>
              <a:t>Étude de cas</a:t>
            </a:r>
          </a:p>
          <a:p>
            <a:pPr marL="0" indent="0">
              <a:buNone/>
            </a:pPr>
            <a:r>
              <a:rPr lang="fr-CA" sz="1600" b="0" i="0" strike="noStrike" cap="none" spc="0" baseline="0">
                <a:solidFill>
                  <a:srgbClr val="5B6771"/>
                </a:solidFill>
                <a:effectLst/>
                <a:latin typeface="Arial"/>
                <a:ea typeface="Arial"/>
                <a:cs typeface="Arial"/>
              </a:rPr>
              <a:t>Deux employés de maintenance procédaient à une réparation sur un convoyeur sans avoir utilisé deux verrous (un attribué à chaque employé) pendant le verrouillage. L’employé qui a appliqué le verrou l’a retiré et a remis en marche le convoyeur pendant que le deuxième employé remplaçait la protection. Le convoyeur a coincé le doigt de l’employé, provoquant une amputation de la première phalange du doigt.</a:t>
            </a:r>
          </a:p>
        </p:txBody>
      </p:sp>
      <p:grpSp>
        <p:nvGrpSpPr>
          <p:cNvPr id="8" name="Group 7"/>
          <p:cNvGrpSpPr/>
          <p:nvPr/>
        </p:nvGrpSpPr>
        <p:grpSpPr>
          <a:xfrm>
            <a:off x="457197" y="3784348"/>
            <a:ext cx="8229602" cy="2321233"/>
            <a:chOff x="-448149" y="4092168"/>
            <a:chExt cx="8229602" cy="1621100"/>
          </a:xfrm>
        </p:grpSpPr>
        <p:sp>
          <p:nvSpPr>
            <p:cNvPr id="9" name="Rounded Rectangle 8"/>
            <p:cNvSpPr/>
            <p:nvPr/>
          </p:nvSpPr>
          <p:spPr>
            <a:xfrm>
              <a:off x="-448149" y="4092168"/>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xmlns="" id="{63D1A68E-E1DF-E745-B738-4B1958B4BE49}"/>
                </a:ext>
              </a:extLst>
            </p:cNvPr>
            <p:cNvSpPr txBox="1"/>
            <p:nvPr/>
          </p:nvSpPr>
          <p:spPr>
            <a:xfrm>
              <a:off x="-293065" y="4160664"/>
              <a:ext cx="7919434" cy="1255782"/>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fr-CA" sz="2000" b="1" i="0" u="sng" strike="noStrike" cap="none" spc="0" baseline="0">
                  <a:solidFill>
                    <a:srgbClr val="0033A0"/>
                  </a:solidFill>
                  <a:effectLst/>
                  <a:uFill>
                    <a:solidFill>
                      <a:srgbClr val="0033A0"/>
                    </a:solidFill>
                  </a:uFill>
                  <a:latin typeface="Arial"/>
                  <a:ea typeface="Arial"/>
                  <a:cs typeface="Arial"/>
                </a:rPr>
                <a:t>Règles de sécurité vitales violées : </a:t>
              </a:r>
            </a:p>
            <a:p>
              <a:r>
                <a:rPr lang="fr-CA" sz="1400" b="0" i="0" strike="noStrike" cap="none" spc="0" baseline="0">
                  <a:solidFill>
                    <a:srgbClr val="0033A0"/>
                  </a:solidFill>
                  <a:effectLst/>
                  <a:latin typeface="Arial"/>
                  <a:ea typeface="Arial"/>
                  <a:cs typeface="Arial"/>
                </a:rPr>
                <a:t>Ces employés ont brisé les règles de sécurité vitales de l’isolement énergétique en ne s’assurant pas que l’énergie dangereuse a été adéquatement contrôlée par toutes les parties impliquées dans la réparation. </a:t>
              </a:r>
            </a:p>
            <a:p>
              <a:r>
                <a:rPr lang="fr-CA" sz="1400" b="0" i="0" strike="noStrike" cap="none" spc="0" baseline="0">
                  <a:solidFill>
                    <a:srgbClr val="0033A0"/>
                  </a:solidFill>
                  <a:effectLst/>
                  <a:latin typeface="Arial"/>
                  <a:ea typeface="Arial"/>
                  <a:cs typeface="Arial"/>
                </a:rPr>
                <a:t>Chaque fois que le travail est effectué sur une machine, toutes les sources d’énergie doivent être isolées et sous le contrôle exclusif de CHAQUE personne effectuant le travail. La procédure de verrouillage/étiquetage (LOTO) est essentielle pour prévenir les blessures catastrophiques subies chez Mauser Packaging Solutions.</a:t>
              </a:r>
            </a:p>
            <a:p>
              <a:pPr marL="520700" lvl="1" indent="-285750">
                <a:spcBef>
                  <a:spcPct val="0"/>
                </a:spcBef>
                <a:buFontTx/>
                <a:buChar char="-"/>
              </a:pPr>
              <a:endParaRPr lang="en-GB">
                <a:solidFill>
                  <a:srgbClr val="0033A0"/>
                </a:solidFill>
              </a:endParaRPr>
            </a:p>
          </p:txBody>
        </p:sp>
      </p:grpSp>
    </p:spTree>
    <p:extLst>
      <p:ext uri="{BB962C8B-B14F-4D97-AF65-F5344CB8AC3E}">
        <p14:creationId xmlns:p14="http://schemas.microsoft.com/office/powerpoint/2010/main" val="13534223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F321701-4374-FE4D-B731-2C92E80FCB6E}"/>
              </a:ext>
            </a:extLst>
          </p:cNvPr>
          <p:cNvSpPr>
            <a:spLocks noGrp="1"/>
          </p:cNvSpPr>
          <p:nvPr>
            <p:ph type="sldNum" sz="quarter" idx="4"/>
          </p:nvPr>
        </p:nvSpPr>
        <p:spPr/>
        <p:txBody>
          <a:bodyPr/>
          <a:lstStyle/>
          <a:p>
            <a:fld id="{A9B9C987-897E-AF42-8435-D5702A522CD2}" type="slidenum">
              <a:rPr lang="en-US" smtClean="0"/>
              <a:t>14</a:t>
            </a:fld>
            <a:endParaRPr lang="en-US"/>
          </a:p>
        </p:txBody>
      </p:sp>
      <p:sp>
        <p:nvSpPr>
          <p:cNvPr id="4" name="Title 3">
            <a:extLst>
              <a:ext uri="{FF2B5EF4-FFF2-40B4-BE49-F238E27FC236}">
                <a16:creationId xmlns:a16="http://schemas.microsoft.com/office/drawing/2014/main" xmlns="" id="{1240457C-C1EC-524F-90D6-231C72E9899C}"/>
              </a:ext>
            </a:extLst>
          </p:cNvPr>
          <p:cNvSpPr>
            <a:spLocks noGrp="1"/>
          </p:cNvSpPr>
          <p:nvPr>
            <p:ph type="title"/>
          </p:nvPr>
        </p:nvSpPr>
        <p:spPr/>
        <p:txBody>
          <a:bodyPr/>
          <a:lstStyle/>
          <a:p>
            <a:r>
              <a:rPr lang="fr-CA" sz="2100" b="1" i="0" strike="noStrike" cap="none" spc="0" baseline="0">
                <a:solidFill>
                  <a:srgbClr val="FFFFFF"/>
                </a:solidFill>
                <a:effectLst/>
                <a:latin typeface="Arial"/>
                <a:ea typeface="Arial"/>
                <a:cs typeface="Arial"/>
              </a:rPr>
              <a:t>TRAVAIL À HAUTE TEMPÉRATURE</a:t>
            </a:r>
          </a:p>
        </p:txBody>
      </p:sp>
      <p:pic>
        <p:nvPicPr>
          <p:cNvPr id="5" name="Picture 4">
            <a:extLst>
              <a:ext uri="{FF2B5EF4-FFF2-40B4-BE49-F238E27FC236}">
                <a16:creationId xmlns:a16="http://schemas.microsoft.com/office/drawing/2014/main" xmlns="" id="{AEBB3BB5-EB4E-44DA-8704-8EFD0C5A8803}"/>
              </a:ext>
            </a:extLst>
          </p:cNvPr>
          <p:cNvPicPr>
            <a:picLocks noChangeAspect="1"/>
          </p:cNvPicPr>
          <p:nvPr/>
        </p:nvPicPr>
        <p:blipFill>
          <a:blip r:embed="rId3"/>
          <a:stretch>
            <a:fillRect/>
          </a:stretch>
        </p:blipFill>
        <p:spPr>
          <a:xfrm>
            <a:off x="355605" y="1362440"/>
            <a:ext cx="3657600" cy="3657600"/>
          </a:xfrm>
          <a:prstGeom prst="rect">
            <a:avLst/>
          </a:prstGeom>
        </p:spPr>
      </p:pic>
      <p:sp>
        <p:nvSpPr>
          <p:cNvPr id="6" name="Subtitle 2">
            <a:extLst>
              <a:ext uri="{FF2B5EF4-FFF2-40B4-BE49-F238E27FC236}">
                <a16:creationId xmlns:a16="http://schemas.microsoft.com/office/drawing/2014/main" xmlns="" id="{B8DA4F58-C1D8-CB4D-BB25-29C6418668B9}"/>
              </a:ext>
            </a:extLst>
          </p:cNvPr>
          <p:cNvSpPr txBox="1"/>
          <p:nvPr/>
        </p:nvSpPr>
        <p:spPr>
          <a:xfrm>
            <a:off x="4200808" y="2544431"/>
            <a:ext cx="4621791" cy="2005343"/>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chemeClr val="tx1"/>
              </a:buClr>
              <a:buNone/>
            </a:pPr>
            <a:r>
              <a:rPr lang="fr-CA" sz="1600" b="1" i="0" strike="noStrike" cap="none" spc="0" baseline="0">
                <a:solidFill>
                  <a:srgbClr val="0033A0"/>
                </a:solidFill>
                <a:effectLst/>
                <a:latin typeface="Arial"/>
                <a:ea typeface="Arial"/>
                <a:cs typeface="Arial"/>
              </a:rPr>
              <a:t>Je ne ferai pas de travail à haute température (soudage, coupe, meulage, etc.) sans autorisation et formation appropriées.</a:t>
            </a:r>
          </a:p>
          <a:p>
            <a:pPr>
              <a:buClr>
                <a:schemeClr val="tx1"/>
              </a:buClr>
            </a:pPr>
            <a:r>
              <a:rPr lang="fr-CA" sz="1600" b="0" i="0" strike="noStrike" cap="none" spc="0" baseline="0">
                <a:solidFill>
                  <a:srgbClr val="0033A0"/>
                </a:solidFill>
                <a:effectLst/>
                <a:latin typeface="Arial"/>
                <a:ea typeface="Arial"/>
                <a:cs typeface="Arial"/>
              </a:rPr>
              <a:t>Avant de commencer un quelconque travail à haute température, je sortirai et me conformerai au permis de travail à haute température requis.</a:t>
            </a:r>
          </a:p>
          <a:p>
            <a:pPr>
              <a:buClr>
                <a:schemeClr val="tx1"/>
              </a:buClr>
            </a:pPr>
            <a:r>
              <a:rPr lang="fr-CA" sz="1600" b="0" i="0" strike="noStrike" cap="none" spc="0" baseline="0">
                <a:solidFill>
                  <a:srgbClr val="0033A0"/>
                </a:solidFill>
                <a:effectLst/>
                <a:latin typeface="Arial"/>
                <a:ea typeface="Arial"/>
                <a:cs typeface="Arial"/>
              </a:rPr>
              <a:t>Je respecterai toutes les exigences du permis de travail à haute température. Je respecterai toujours les points suivants : </a:t>
            </a:r>
          </a:p>
          <a:p>
            <a:pPr lvl="2">
              <a:buClr>
                <a:schemeClr val="tx1"/>
              </a:buClr>
            </a:pPr>
            <a:r>
              <a:rPr lang="fr-CA" sz="1400" b="0" i="0" strike="noStrike" cap="none" spc="0" baseline="0">
                <a:solidFill>
                  <a:srgbClr val="0033A0"/>
                </a:solidFill>
                <a:effectLst/>
                <a:latin typeface="Arial"/>
                <a:ea typeface="Arial"/>
                <a:cs typeface="Arial"/>
              </a:rPr>
              <a:t>Confirmer que les matières inflammables ont été retirées ou isolées,</a:t>
            </a:r>
          </a:p>
          <a:p>
            <a:pPr lvl="2">
              <a:buClr>
                <a:schemeClr val="tx1"/>
              </a:buClr>
            </a:pPr>
            <a:r>
              <a:rPr lang="fr-CA" sz="1400" b="0" i="0" strike="noStrike" cap="none" spc="0" baseline="0">
                <a:solidFill>
                  <a:srgbClr val="0033A0"/>
                </a:solidFill>
                <a:effectLst/>
                <a:latin typeface="Arial"/>
                <a:ea typeface="Arial"/>
                <a:cs typeface="Arial"/>
              </a:rPr>
              <a:t>Fournir une protection contre les incendies</a:t>
            </a:r>
          </a:p>
          <a:p>
            <a:pPr lvl="2">
              <a:buClr>
                <a:schemeClr val="tx1"/>
              </a:buClr>
            </a:pPr>
            <a:r>
              <a:rPr lang="fr-CA" sz="1400" b="0" i="0" strike="noStrike" cap="none" spc="0" baseline="0">
                <a:solidFill>
                  <a:srgbClr val="0033A0"/>
                </a:solidFill>
                <a:effectLst/>
                <a:latin typeface="Arial"/>
                <a:ea typeface="Arial"/>
                <a:cs typeface="Arial"/>
              </a:rPr>
              <a:t>Nommer un surveillant d’incendie,</a:t>
            </a:r>
          </a:p>
          <a:p>
            <a:pPr lvl="2">
              <a:buClr>
                <a:schemeClr val="tx1"/>
              </a:buClr>
            </a:pPr>
            <a:r>
              <a:rPr lang="fr-CA" sz="1400" b="0" i="0" strike="noStrike" cap="none" spc="0" baseline="0">
                <a:solidFill>
                  <a:srgbClr val="0033A0"/>
                </a:solidFill>
                <a:effectLst/>
                <a:latin typeface="Arial"/>
                <a:ea typeface="Arial"/>
                <a:cs typeface="Arial"/>
              </a:rPr>
              <a:t>Maintenir la surveillance pendant le temps requis après l’achèvement. </a:t>
            </a:r>
          </a:p>
          <a:p>
            <a:pPr>
              <a:buClr>
                <a:schemeClr val="tx1"/>
              </a:buClr>
            </a:pPr>
            <a:endParaRPr lang="en-GB">
              <a:solidFill>
                <a:schemeClr val="tx2"/>
              </a:solidFill>
            </a:endParaRPr>
          </a:p>
          <a:p>
            <a:endParaRPr lang="en-US"/>
          </a:p>
        </p:txBody>
      </p:sp>
    </p:spTree>
    <p:extLst>
      <p:ext uri="{BB962C8B-B14F-4D97-AF65-F5344CB8AC3E}">
        <p14:creationId xmlns:p14="http://schemas.microsoft.com/office/powerpoint/2010/main" val="22654237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240A4-705A-DC4E-99CC-DBF72890B74D}"/>
              </a:ext>
            </a:extLst>
          </p:cNvPr>
          <p:cNvSpPr>
            <a:spLocks noGrp="1"/>
          </p:cNvSpPr>
          <p:nvPr>
            <p:ph type="title"/>
          </p:nvPr>
        </p:nvSpPr>
        <p:spPr>
          <a:xfrm>
            <a:off x="457200" y="182879"/>
            <a:ext cx="8229600" cy="1007651"/>
          </a:xfrm>
        </p:spPr>
        <p:txBody>
          <a:bodyPr/>
          <a:lstStyle/>
          <a:p>
            <a:r>
              <a:rPr lang="fr-CA" sz="2100" b="1" i="0" strike="noStrike" cap="none" spc="0" baseline="0" dirty="0">
                <a:solidFill>
                  <a:srgbClr val="035F1D"/>
                </a:solidFill>
                <a:effectLst/>
                <a:latin typeface="Arial"/>
                <a:ea typeface="Arial"/>
                <a:cs typeface="Arial"/>
              </a:rPr>
              <a:t>TRAVAIL À HAUTE TEMPÉRATURE</a:t>
            </a:r>
            <a:r>
              <a:rPr sz="2100" dirty="0"/>
              <a:t/>
            </a:r>
            <a:br>
              <a:rPr sz="2100" dirty="0"/>
            </a:br>
            <a:r>
              <a:rPr lang="fr-CA" sz="2100" b="1" i="1" strike="noStrike" cap="none" spc="0" baseline="0" dirty="0">
                <a:solidFill>
                  <a:srgbClr val="5B6771"/>
                </a:solidFill>
                <a:effectLst/>
                <a:latin typeface="Arial"/>
                <a:ea typeface="Arial"/>
                <a:cs typeface="Arial"/>
              </a:rPr>
              <a:t>Contrôler les substances inflammables et les sources d’inflammation </a:t>
            </a:r>
            <a:r>
              <a:rPr sz="2100" dirty="0"/>
              <a:t/>
            </a:r>
            <a:br>
              <a:rPr sz="2100" dirty="0"/>
            </a:br>
            <a:endParaRPr sz="2100" dirty="0"/>
          </a:p>
        </p:txBody>
      </p:sp>
      <p:sp>
        <p:nvSpPr>
          <p:cNvPr id="5" name="Slide Number Placeholder 4">
            <a:extLst>
              <a:ext uri="{FF2B5EF4-FFF2-40B4-BE49-F238E27FC236}">
                <a16:creationId xmlns:a16="http://schemas.microsoft.com/office/drawing/2014/main" xmlns="" id="{70E304F9-23FF-D546-8BCE-FA9CABF29156}"/>
              </a:ext>
            </a:extLst>
          </p:cNvPr>
          <p:cNvSpPr>
            <a:spLocks noGrp="1"/>
          </p:cNvSpPr>
          <p:nvPr>
            <p:ph type="sldNum" sz="quarter" idx="4"/>
          </p:nvPr>
        </p:nvSpPr>
        <p:spPr/>
        <p:txBody>
          <a:bodyPr/>
          <a:lstStyle/>
          <a:p>
            <a:fld id="{A9B9C987-897E-AF42-8435-D5702A522CD2}" type="slidenum">
              <a:rPr lang="en-US" smtClean="0"/>
              <a:t>15</a:t>
            </a:fld>
            <a:endParaRPr lang="en-US"/>
          </a:p>
        </p:txBody>
      </p:sp>
      <p:pic>
        <p:nvPicPr>
          <p:cNvPr id="6" name="Picture 5">
            <a:extLst>
              <a:ext uri="{FF2B5EF4-FFF2-40B4-BE49-F238E27FC236}">
                <a16:creationId xmlns:a16="http://schemas.microsoft.com/office/drawing/2014/main" xmlns="" id="{AEBB3BB5-EB4E-44DA-8704-8EFD0C5A8803}"/>
              </a:ext>
            </a:extLst>
          </p:cNvPr>
          <p:cNvPicPr>
            <a:picLocks noChangeAspect="1"/>
          </p:cNvPicPr>
          <p:nvPr/>
        </p:nvPicPr>
        <p:blipFill>
          <a:blip r:embed="rId3"/>
          <a:stretch>
            <a:fillRect/>
          </a:stretch>
        </p:blipFill>
        <p:spPr>
          <a:xfrm>
            <a:off x="7754115" y="59436"/>
            <a:ext cx="932688" cy="932688"/>
          </a:xfrm>
          <a:prstGeom prst="rect">
            <a:avLst/>
          </a:prstGeom>
        </p:spPr>
      </p:pic>
      <p:sp>
        <p:nvSpPr>
          <p:cNvPr id="7" name="Subtitle 2">
            <a:extLst>
              <a:ext uri="{FF2B5EF4-FFF2-40B4-BE49-F238E27FC236}">
                <a16:creationId xmlns:a16="http://schemas.microsoft.com/office/drawing/2014/main" xmlns="" id="{63D1A68E-E1DF-E745-B738-4B1958B4BE49}"/>
              </a:ext>
            </a:extLst>
          </p:cNvPr>
          <p:cNvSpPr>
            <a:spLocks noGrp="1"/>
          </p:cNvSpPr>
          <p:nvPr>
            <p:ph type="subTitle" idx="1"/>
          </p:nvPr>
        </p:nvSpPr>
        <p:spPr>
          <a:xfrm>
            <a:off x="457198" y="1371600"/>
            <a:ext cx="8229601" cy="2231679"/>
          </a:xfrm>
        </p:spPr>
        <p:txBody>
          <a:bodyPr/>
          <a:lstStyle/>
          <a:p>
            <a:pPr marL="0" indent="0">
              <a:buNone/>
            </a:pPr>
            <a:r>
              <a:rPr lang="fr-CA" sz="2000" b="1" i="0" u="sng" strike="noStrike" cap="none" spc="0" baseline="0">
                <a:solidFill>
                  <a:srgbClr val="5B6771"/>
                </a:solidFill>
                <a:effectLst/>
                <a:uFill>
                  <a:solidFill>
                    <a:srgbClr val="5B6771"/>
                  </a:solidFill>
                </a:uFill>
                <a:latin typeface="Arial"/>
                <a:ea typeface="Arial"/>
                <a:cs typeface="Arial"/>
              </a:rPr>
              <a:t>Étude de cas</a:t>
            </a:r>
          </a:p>
          <a:p>
            <a:pPr marL="0" indent="0">
              <a:buNone/>
            </a:pPr>
            <a:r>
              <a:rPr lang="fr-CA" sz="1600" b="0" i="0" strike="noStrike" cap="none" spc="0" baseline="0">
                <a:solidFill>
                  <a:srgbClr val="5B6771"/>
                </a:solidFill>
                <a:effectLst/>
                <a:latin typeface="Arial"/>
                <a:ea typeface="Arial"/>
                <a:cs typeface="Arial"/>
              </a:rPr>
              <a:t>Un incendie survenu en mars 2014 dans le quartier de Boston Back Bay a été causé lorsqu’une étincelle de soudure provenant d’un projet d’escalier résidentiel a enflammé un hangar à proximité. Le feu s’est transformé en incendie de catégorie neuf, il a enlevé la vie à deux pompiers et en a blessé 18.</a:t>
            </a:r>
          </a:p>
          <a:p>
            <a:pPr marL="0" indent="0">
              <a:buNone/>
            </a:pPr>
            <a:r>
              <a:rPr lang="fr-CA" sz="1600" b="0" i="0" strike="noStrike" cap="none" spc="0" baseline="0">
                <a:solidFill>
                  <a:srgbClr val="5B6771"/>
                </a:solidFill>
                <a:effectLst/>
                <a:latin typeface="Arial"/>
                <a:ea typeface="Arial"/>
                <a:cs typeface="Arial"/>
              </a:rPr>
              <a:t>L’OSHA a constaté que l’entreprise avait mis en place un programme de prévention et de protection des incendies efficace, mais qu’elle avait omise de former les employés en sécurité incendie, qu’elle ne disposait d’aucun système de surveillance des incendies et qu’elle a omis de déplacer la rampe vers un autre endroit où le soudage pouvait être effectué en toute sécurité.</a:t>
            </a:r>
          </a:p>
        </p:txBody>
      </p:sp>
      <p:grpSp>
        <p:nvGrpSpPr>
          <p:cNvPr id="8" name="Group 7"/>
          <p:cNvGrpSpPr/>
          <p:nvPr/>
        </p:nvGrpSpPr>
        <p:grpSpPr>
          <a:xfrm>
            <a:off x="457197" y="4093030"/>
            <a:ext cx="8229602" cy="2135996"/>
            <a:chOff x="-448149" y="4092168"/>
            <a:chExt cx="8229602" cy="1621100"/>
          </a:xfrm>
        </p:grpSpPr>
        <p:sp>
          <p:nvSpPr>
            <p:cNvPr id="9" name="Rounded Rectangle 8"/>
            <p:cNvSpPr/>
            <p:nvPr/>
          </p:nvSpPr>
          <p:spPr>
            <a:xfrm>
              <a:off x="-448149" y="4092168"/>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xmlns="" id="{63D1A68E-E1DF-E745-B738-4B1958B4BE49}"/>
                </a:ext>
              </a:extLst>
            </p:cNvPr>
            <p:cNvSpPr txBox="1"/>
            <p:nvPr/>
          </p:nvSpPr>
          <p:spPr>
            <a:xfrm>
              <a:off x="-293065" y="4160664"/>
              <a:ext cx="7919434" cy="1255782"/>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fr-CA" sz="2000" b="1" i="0" u="sng" strike="noStrike" cap="none" spc="0" baseline="0" dirty="0">
                  <a:solidFill>
                    <a:srgbClr val="0033A0"/>
                  </a:solidFill>
                  <a:effectLst/>
                  <a:uFill>
                    <a:solidFill>
                      <a:srgbClr val="0033A0"/>
                    </a:solidFill>
                  </a:uFill>
                  <a:latin typeface="Arial"/>
                  <a:ea typeface="Arial"/>
                  <a:cs typeface="Arial"/>
                </a:rPr>
                <a:t>Faits : </a:t>
              </a:r>
            </a:p>
            <a:p>
              <a:r>
                <a:rPr lang="fr-CA" sz="1400" b="0" i="0" strike="noStrike" cap="none" spc="0" baseline="0" dirty="0">
                  <a:solidFill>
                    <a:srgbClr val="0033A0"/>
                  </a:solidFill>
                  <a:effectLst/>
                  <a:latin typeface="Arial"/>
                  <a:ea typeface="Arial"/>
                  <a:cs typeface="Arial"/>
                </a:rPr>
                <a:t>Le travail à haute température continue d’être l’une des causes principales d’incendies industriels et il est responsable de bon nombre des pertes d’incendie les plus graves de l’industrie. </a:t>
              </a:r>
            </a:p>
            <a:p>
              <a:r>
                <a:rPr lang="fr-CA" sz="1400" b="0" i="0" strike="noStrike" cap="none" spc="0" baseline="0" dirty="0">
                  <a:solidFill>
                    <a:srgbClr val="0033A0"/>
                  </a:solidFill>
                  <a:effectLst/>
                  <a:latin typeface="Arial"/>
                  <a:ea typeface="Arial"/>
                  <a:cs typeface="Arial"/>
                </a:rPr>
                <a:t>Le travail à haute température est souvent synonyme de soudage et de coupe, mais comprend également toute activité professionnelle présentant la possibilité de produire des sources d’inflammation ou de chaleur excessive, comme le brûlage, le brasage, le meulage, le chauffage à résistance thermique ou le travail de toiture avec application au chalumeau.</a:t>
              </a:r>
            </a:p>
            <a:p>
              <a:endParaRPr lang="en-GB" sz="1400" dirty="0">
                <a:solidFill>
                  <a:srgbClr val="0033A0"/>
                </a:solidFill>
                <a:latin typeface="Arial"/>
              </a:endParaRPr>
            </a:p>
            <a:p>
              <a:pPr marL="520700" lvl="1" indent="-285750">
                <a:spcBef>
                  <a:spcPct val="0"/>
                </a:spcBef>
                <a:buFontTx/>
                <a:buChar char="-"/>
              </a:pPr>
              <a:endParaRPr lang="en-GB" dirty="0">
                <a:solidFill>
                  <a:srgbClr val="0033A0"/>
                </a:solidFill>
              </a:endParaRPr>
            </a:p>
          </p:txBody>
        </p:sp>
      </p:grpSp>
    </p:spTree>
    <p:extLst>
      <p:ext uri="{BB962C8B-B14F-4D97-AF65-F5344CB8AC3E}">
        <p14:creationId xmlns:p14="http://schemas.microsoft.com/office/powerpoint/2010/main" val="19075104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F321701-4374-FE4D-B731-2C92E80FCB6E}"/>
              </a:ext>
            </a:extLst>
          </p:cNvPr>
          <p:cNvSpPr>
            <a:spLocks noGrp="1"/>
          </p:cNvSpPr>
          <p:nvPr>
            <p:ph type="sldNum" sz="quarter" idx="4"/>
          </p:nvPr>
        </p:nvSpPr>
        <p:spPr/>
        <p:txBody>
          <a:bodyPr/>
          <a:lstStyle/>
          <a:p>
            <a:fld id="{A9B9C987-897E-AF42-8435-D5702A522CD2}" type="slidenum">
              <a:rPr lang="en-US" smtClean="0"/>
              <a:t>16</a:t>
            </a:fld>
            <a:endParaRPr lang="en-US"/>
          </a:p>
        </p:txBody>
      </p:sp>
      <p:sp>
        <p:nvSpPr>
          <p:cNvPr id="4" name="Title 3">
            <a:extLst>
              <a:ext uri="{FF2B5EF4-FFF2-40B4-BE49-F238E27FC236}">
                <a16:creationId xmlns:a16="http://schemas.microsoft.com/office/drawing/2014/main" xmlns="" id="{1240457C-C1EC-524F-90D6-231C72E9899C}"/>
              </a:ext>
            </a:extLst>
          </p:cNvPr>
          <p:cNvSpPr>
            <a:spLocks noGrp="1"/>
          </p:cNvSpPr>
          <p:nvPr>
            <p:ph type="title"/>
          </p:nvPr>
        </p:nvSpPr>
        <p:spPr/>
        <p:txBody>
          <a:bodyPr/>
          <a:lstStyle/>
          <a:p>
            <a:r>
              <a:rPr lang="fr-CA" sz="2100" b="1" i="0" strike="noStrike" cap="none" spc="0" baseline="0">
                <a:solidFill>
                  <a:srgbClr val="FFFFFF"/>
                </a:solidFill>
                <a:effectLst/>
                <a:latin typeface="Arial"/>
                <a:ea typeface="Arial"/>
                <a:cs typeface="Arial"/>
              </a:rPr>
              <a:t>DÉGAGEMENT</a:t>
            </a:r>
          </a:p>
        </p:txBody>
      </p:sp>
      <p:pic>
        <p:nvPicPr>
          <p:cNvPr id="5" name="Picture 4">
            <a:extLst>
              <a:ext uri="{FF2B5EF4-FFF2-40B4-BE49-F238E27FC236}">
                <a16:creationId xmlns:a16="http://schemas.microsoft.com/office/drawing/2014/main" xmlns="" id="{4C82A90C-F5B5-4F56-9C08-B6AD99E9FC3B}"/>
              </a:ext>
            </a:extLst>
          </p:cNvPr>
          <p:cNvPicPr>
            <a:picLocks noChangeAspect="1"/>
          </p:cNvPicPr>
          <p:nvPr/>
        </p:nvPicPr>
        <p:blipFill>
          <a:blip r:embed="rId2"/>
          <a:stretch>
            <a:fillRect/>
          </a:stretch>
        </p:blipFill>
        <p:spPr>
          <a:xfrm>
            <a:off x="457200" y="1950430"/>
            <a:ext cx="3657600" cy="3657600"/>
          </a:xfrm>
          <a:prstGeom prst="rect">
            <a:avLst/>
          </a:prstGeom>
        </p:spPr>
      </p:pic>
      <p:sp>
        <p:nvSpPr>
          <p:cNvPr id="6" name="Subtitle 2">
            <a:extLst>
              <a:ext uri="{FF2B5EF4-FFF2-40B4-BE49-F238E27FC236}">
                <a16:creationId xmlns:a16="http://schemas.microsoft.com/office/drawing/2014/main" xmlns="" id="{B8DA4F58-C1D8-CB4D-BB25-29C6418668B9}"/>
              </a:ext>
            </a:extLst>
          </p:cNvPr>
          <p:cNvSpPr txBox="1"/>
          <p:nvPr/>
        </p:nvSpPr>
        <p:spPr>
          <a:xfrm>
            <a:off x="4522210" y="2535785"/>
            <a:ext cx="4467882" cy="2005343"/>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chemeClr val="tx1"/>
              </a:buClr>
              <a:buNone/>
            </a:pPr>
            <a:r>
              <a:rPr lang="fr-CA" sz="1600" b="1" i="0" strike="noStrike" cap="none" spc="0" baseline="0">
                <a:solidFill>
                  <a:srgbClr val="0033A0"/>
                </a:solidFill>
                <a:effectLst/>
                <a:latin typeface="Arial"/>
                <a:ea typeface="Arial"/>
                <a:cs typeface="Arial"/>
              </a:rPr>
              <a:t>Je vais me positionner de façon à rester hors du chemin des objets en mouvement, des véhicules, des dégagements de pression et des objets tombés.</a:t>
            </a:r>
          </a:p>
          <a:p>
            <a:pPr>
              <a:buClr>
                <a:schemeClr val="tx1"/>
              </a:buClr>
            </a:pPr>
            <a:r>
              <a:rPr lang="fr-CA" sz="1600" b="0" i="0" strike="noStrike" cap="none" spc="0" baseline="0">
                <a:solidFill>
                  <a:srgbClr val="0033A0"/>
                </a:solidFill>
                <a:effectLst/>
                <a:latin typeface="Arial"/>
                <a:ea typeface="Arial"/>
                <a:cs typeface="Arial"/>
              </a:rPr>
              <a:t>Je ne me tiendrai jamais sous des charges suspendues.</a:t>
            </a:r>
          </a:p>
          <a:p>
            <a:pPr>
              <a:buClr>
                <a:schemeClr val="tx1"/>
              </a:buClr>
            </a:pPr>
            <a:r>
              <a:rPr lang="fr-CA" sz="1600" b="0" i="0" strike="noStrike" cap="none" spc="0" baseline="0">
                <a:solidFill>
                  <a:srgbClr val="0033A0"/>
                </a:solidFill>
                <a:effectLst/>
                <a:latin typeface="Arial"/>
                <a:ea typeface="Arial"/>
                <a:cs typeface="Arial"/>
              </a:rPr>
              <a:t>J’établirai et je respecterai les barrières et les zones d’exclusion. </a:t>
            </a:r>
          </a:p>
          <a:p>
            <a:pPr>
              <a:buClr>
                <a:schemeClr val="tx1"/>
              </a:buClr>
            </a:pPr>
            <a:r>
              <a:rPr lang="fr-CA" sz="1600" b="0" i="0" strike="noStrike" cap="none" spc="0" baseline="0">
                <a:solidFill>
                  <a:srgbClr val="0033A0"/>
                </a:solidFill>
                <a:effectLst/>
                <a:latin typeface="Arial"/>
                <a:ea typeface="Arial"/>
                <a:cs typeface="Arial"/>
              </a:rPr>
              <a:t>Je prendrai des mesures pour fixer des objets lâches et signaler tout risque d’objet échappé.</a:t>
            </a:r>
          </a:p>
          <a:p>
            <a:pPr>
              <a:buClr>
                <a:schemeClr val="tx1"/>
              </a:buClr>
            </a:pPr>
            <a:endParaRPr lang="en-GB">
              <a:solidFill>
                <a:schemeClr val="tx2"/>
              </a:solidFill>
            </a:endParaRPr>
          </a:p>
          <a:p>
            <a:endParaRPr lang="en-US"/>
          </a:p>
        </p:txBody>
      </p:sp>
    </p:spTree>
    <p:extLst>
      <p:ext uri="{BB962C8B-B14F-4D97-AF65-F5344CB8AC3E}">
        <p14:creationId xmlns:p14="http://schemas.microsoft.com/office/powerpoint/2010/main" val="8856428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240A4-705A-DC4E-99CC-DBF72890B74D}"/>
              </a:ext>
            </a:extLst>
          </p:cNvPr>
          <p:cNvSpPr>
            <a:spLocks noGrp="1"/>
          </p:cNvSpPr>
          <p:nvPr>
            <p:ph type="title"/>
          </p:nvPr>
        </p:nvSpPr>
        <p:spPr/>
        <p:txBody>
          <a:bodyPr/>
          <a:lstStyle/>
          <a:p>
            <a:r>
              <a:rPr lang="fr-CA" sz="2100" b="1" i="0" strike="noStrike" cap="none" spc="0" baseline="0">
                <a:solidFill>
                  <a:srgbClr val="035F1D"/>
                </a:solidFill>
                <a:effectLst/>
                <a:latin typeface="Arial"/>
                <a:ea typeface="Arial"/>
                <a:cs typeface="Arial"/>
              </a:rPr>
              <a:t>DÉGAGMENT</a:t>
            </a:r>
          </a:p>
        </p:txBody>
      </p:sp>
      <p:sp>
        <p:nvSpPr>
          <p:cNvPr id="5" name="Slide Number Placeholder 4">
            <a:extLst>
              <a:ext uri="{FF2B5EF4-FFF2-40B4-BE49-F238E27FC236}">
                <a16:creationId xmlns:a16="http://schemas.microsoft.com/office/drawing/2014/main" xmlns="" id="{70E304F9-23FF-D546-8BCE-FA9CABF29156}"/>
              </a:ext>
            </a:extLst>
          </p:cNvPr>
          <p:cNvSpPr>
            <a:spLocks noGrp="1"/>
          </p:cNvSpPr>
          <p:nvPr>
            <p:ph type="sldNum" sz="quarter" idx="4"/>
          </p:nvPr>
        </p:nvSpPr>
        <p:spPr/>
        <p:txBody>
          <a:bodyPr/>
          <a:lstStyle/>
          <a:p>
            <a:fld id="{A9B9C987-897E-AF42-8435-D5702A522CD2}" type="slidenum">
              <a:rPr lang="en-US" smtClean="0"/>
              <a:t>17</a:t>
            </a:fld>
            <a:endParaRPr lang="en-US"/>
          </a:p>
        </p:txBody>
      </p:sp>
      <p:pic>
        <p:nvPicPr>
          <p:cNvPr id="6" name="Picture 5">
            <a:extLst>
              <a:ext uri="{FF2B5EF4-FFF2-40B4-BE49-F238E27FC236}">
                <a16:creationId xmlns:a16="http://schemas.microsoft.com/office/drawing/2014/main" xmlns="" id="{4C82A90C-F5B5-4F56-9C08-B6AD99E9FC3B}"/>
              </a:ext>
            </a:extLst>
          </p:cNvPr>
          <p:cNvPicPr>
            <a:picLocks noChangeAspect="1"/>
          </p:cNvPicPr>
          <p:nvPr/>
        </p:nvPicPr>
        <p:blipFill>
          <a:blip r:embed="rId3"/>
          <a:stretch>
            <a:fillRect/>
          </a:stretch>
        </p:blipFill>
        <p:spPr>
          <a:xfrm>
            <a:off x="7754115" y="59436"/>
            <a:ext cx="932688" cy="932688"/>
          </a:xfrm>
          <a:prstGeom prst="rect">
            <a:avLst/>
          </a:prstGeom>
        </p:spPr>
      </p:pic>
      <p:sp>
        <p:nvSpPr>
          <p:cNvPr id="7" name="Subtitle 2">
            <a:extLst>
              <a:ext uri="{FF2B5EF4-FFF2-40B4-BE49-F238E27FC236}">
                <a16:creationId xmlns:a16="http://schemas.microsoft.com/office/drawing/2014/main" xmlns="" id="{63D1A68E-E1DF-E745-B738-4B1958B4BE49}"/>
              </a:ext>
            </a:extLst>
          </p:cNvPr>
          <p:cNvSpPr>
            <a:spLocks noGrp="1"/>
          </p:cNvSpPr>
          <p:nvPr>
            <p:ph type="subTitle" idx="1"/>
          </p:nvPr>
        </p:nvSpPr>
        <p:spPr>
          <a:xfrm>
            <a:off x="457198" y="1157544"/>
            <a:ext cx="5382287" cy="2445735"/>
          </a:xfrm>
        </p:spPr>
        <p:txBody>
          <a:bodyPr/>
          <a:lstStyle/>
          <a:p>
            <a:pPr marL="0" indent="0">
              <a:buNone/>
            </a:pPr>
            <a:r>
              <a:rPr lang="fr-CA" sz="2000" b="1" i="0" u="sng" strike="noStrike" cap="none" spc="0" baseline="0" dirty="0">
                <a:solidFill>
                  <a:srgbClr val="5B6771"/>
                </a:solidFill>
                <a:effectLst/>
                <a:uFill>
                  <a:solidFill>
                    <a:srgbClr val="5B6771"/>
                  </a:solidFill>
                </a:uFill>
                <a:latin typeface="Arial"/>
                <a:ea typeface="Arial"/>
                <a:cs typeface="Arial"/>
              </a:rPr>
              <a:t>Étude de cas</a:t>
            </a:r>
          </a:p>
          <a:p>
            <a:pPr marL="0" indent="0">
              <a:spcBef>
                <a:spcPts val="100"/>
              </a:spcBef>
              <a:spcAft>
                <a:spcPts val="200"/>
              </a:spcAft>
              <a:buNone/>
            </a:pPr>
            <a:endParaRPr lang="en-US" dirty="0">
              <a:solidFill>
                <a:srgbClr val="5B6771"/>
              </a:solidFill>
            </a:endParaRPr>
          </a:p>
          <a:p>
            <a:pPr marL="0" indent="0">
              <a:spcBef>
                <a:spcPts val="100"/>
              </a:spcBef>
              <a:spcAft>
                <a:spcPts val="200"/>
              </a:spcAft>
              <a:buNone/>
            </a:pPr>
            <a:r>
              <a:rPr lang="fr-CA" sz="1600" b="0" i="0" strike="noStrike" cap="none" spc="0" baseline="0" dirty="0">
                <a:solidFill>
                  <a:srgbClr val="5B6771"/>
                </a:solidFill>
                <a:effectLst/>
                <a:latin typeface="Arial"/>
                <a:ea typeface="Arial"/>
                <a:cs typeface="Arial"/>
              </a:rPr>
              <a:t>Un employé debout dans une allée a été heurté dans le dos par le mât d’un chariot élévateur, ce qui a entraîné le coincement de ses pieds sous les roues avec pour résultat d’importantes blessures. L’opérateur du chariot élévateur a signalé qu’il n’avait pas vu l’employé blessé parce que sa ligne de vision était obstruée par le chariot élévateur et par sa position dans une allée dédiée à la circulation des chariots élévateurs.</a:t>
            </a:r>
          </a:p>
        </p:txBody>
      </p:sp>
      <p:grpSp>
        <p:nvGrpSpPr>
          <p:cNvPr id="8" name="Group 7"/>
          <p:cNvGrpSpPr/>
          <p:nvPr/>
        </p:nvGrpSpPr>
        <p:grpSpPr>
          <a:xfrm>
            <a:off x="457197" y="3603279"/>
            <a:ext cx="7808617" cy="2990870"/>
            <a:chOff x="-448149" y="4060386"/>
            <a:chExt cx="8229602" cy="1621100"/>
          </a:xfrm>
        </p:grpSpPr>
        <p:sp>
          <p:nvSpPr>
            <p:cNvPr id="9" name="Rounded Rectangle 8"/>
            <p:cNvSpPr/>
            <p:nvPr/>
          </p:nvSpPr>
          <p:spPr>
            <a:xfrm>
              <a:off x="-448149" y="4060386"/>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xmlns="" id="{63D1A68E-E1DF-E745-B738-4B1958B4BE49}"/>
                </a:ext>
              </a:extLst>
            </p:cNvPr>
            <p:cNvSpPr txBox="1"/>
            <p:nvPr/>
          </p:nvSpPr>
          <p:spPr>
            <a:xfrm>
              <a:off x="-137981" y="4123866"/>
              <a:ext cx="7919434" cy="1299309"/>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fr-CA" sz="2000" b="1" i="0" u="sng" strike="noStrike" cap="none" spc="0" baseline="0" dirty="0">
                  <a:solidFill>
                    <a:srgbClr val="0033A0"/>
                  </a:solidFill>
                  <a:effectLst/>
                  <a:uFill>
                    <a:solidFill>
                      <a:srgbClr val="0033A0"/>
                    </a:solidFill>
                  </a:uFill>
                  <a:latin typeface="Arial"/>
                  <a:ea typeface="Arial"/>
                  <a:cs typeface="Arial"/>
                </a:rPr>
                <a:t>Faits : </a:t>
              </a:r>
              <a:r>
                <a:rPr sz="2000" dirty="0"/>
                <a:t/>
              </a:r>
              <a:br>
                <a:rPr sz="2000" dirty="0"/>
              </a:br>
              <a:endParaRPr sz="2000" dirty="0"/>
            </a:p>
            <a:p>
              <a:pPr>
                <a:spcBef>
                  <a:spcPct val="0"/>
                </a:spcBef>
              </a:pPr>
              <a:r>
                <a:rPr lang="fr-CA" sz="1400" b="0" i="0" strike="noStrike" cap="none" spc="0" baseline="0" dirty="0">
                  <a:solidFill>
                    <a:srgbClr val="0033A0"/>
                  </a:solidFill>
                  <a:effectLst/>
                  <a:latin typeface="Arial"/>
                  <a:ea typeface="Arial"/>
                  <a:cs typeface="Arial"/>
                </a:rPr>
                <a:t>Les incidents liés au dégagement peuvent causer des dommages importants.</a:t>
              </a:r>
              <a:endParaRPr lang="en-GB" sz="1400" dirty="0">
                <a:solidFill>
                  <a:srgbClr val="0033A0"/>
                </a:solidFill>
              </a:endParaRPr>
            </a:p>
            <a:p>
              <a:pPr>
                <a:spcBef>
                  <a:spcPct val="0"/>
                </a:spcBef>
              </a:pPr>
              <a:r>
                <a:rPr lang="fr-CA" sz="1400" b="0" i="0" strike="noStrike" cap="none" spc="0" baseline="0" dirty="0">
                  <a:solidFill>
                    <a:srgbClr val="0033A0"/>
                  </a:solidFill>
                  <a:effectLst/>
                  <a:latin typeface="Arial"/>
                  <a:ea typeface="Arial"/>
                  <a:cs typeface="Arial"/>
                </a:rPr>
                <a:t>Plus l’objet est lourd ou plus l’objet est rapide, plus la gravité augmente. </a:t>
              </a:r>
              <a:endParaRPr lang="en-GB" sz="1400" dirty="0">
                <a:solidFill>
                  <a:srgbClr val="0033A0"/>
                </a:solidFill>
              </a:endParaRPr>
            </a:p>
            <a:p>
              <a:pPr>
                <a:spcBef>
                  <a:spcPct val="0"/>
                </a:spcBef>
              </a:pPr>
              <a:r>
                <a:rPr lang="fr-CA" sz="1400" b="0" i="0" strike="noStrike" cap="none" spc="0" baseline="0" dirty="0">
                  <a:solidFill>
                    <a:srgbClr val="0033A0"/>
                  </a:solidFill>
                  <a:effectLst/>
                  <a:latin typeface="Arial"/>
                  <a:ea typeface="Arial"/>
                  <a:cs typeface="Arial"/>
                </a:rPr>
                <a:t>Il n’y a aucun objet plus gros, plus lourd ou plus rapide dans nos usines de fabrication que les chariots élévateurs.  </a:t>
              </a:r>
              <a:endParaRPr lang="en-GB" sz="1400" dirty="0">
                <a:solidFill>
                  <a:srgbClr val="0033A0"/>
                </a:solidFill>
              </a:endParaRPr>
            </a:p>
            <a:p>
              <a:pPr>
                <a:spcBef>
                  <a:spcPct val="0"/>
                </a:spcBef>
              </a:pPr>
              <a:r>
                <a:rPr lang="fr-CA" sz="1400" b="0" i="0" strike="noStrike" cap="none" spc="0" baseline="0" dirty="0">
                  <a:solidFill>
                    <a:srgbClr val="0033A0"/>
                  </a:solidFill>
                  <a:effectLst/>
                  <a:latin typeface="Arial"/>
                  <a:ea typeface="Arial"/>
                  <a:cs typeface="Arial"/>
                </a:rPr>
                <a:t>Des allées désignées doivent être prévues pour s’assurer que le chariot élévateur et le trafic piétonnier sont contrôlés.  Les opérateurs de chariots élévateurs doivent être au courant des angles morts.   </a:t>
              </a:r>
              <a:endParaRPr lang="en-GB" sz="1400" dirty="0">
                <a:solidFill>
                  <a:srgbClr val="0033A0"/>
                </a:solidFill>
              </a:endParaRPr>
            </a:p>
            <a:p>
              <a:pPr>
                <a:spcBef>
                  <a:spcPct val="0"/>
                </a:spcBef>
              </a:pPr>
              <a:r>
                <a:rPr lang="fr-CA" sz="1400" b="0" i="0" strike="noStrike" cap="none" spc="0" baseline="0" dirty="0">
                  <a:solidFill>
                    <a:srgbClr val="0033A0"/>
                  </a:solidFill>
                  <a:effectLst/>
                  <a:latin typeface="Arial"/>
                  <a:ea typeface="Arial"/>
                  <a:cs typeface="Arial"/>
                </a:rPr>
                <a:t>Les piétons sont également responsables de leur sécurité lorsqu’ils travaillent autour de chariots élévateurs et d’autres objets ou équipements mobiles. </a:t>
              </a:r>
            </a:p>
            <a:p>
              <a:pPr marL="520700" lvl="1" indent="-285750">
                <a:spcBef>
                  <a:spcPct val="0"/>
                </a:spcBef>
                <a:buFontTx/>
                <a:buChar char="-"/>
              </a:pPr>
              <a:endParaRPr lang="en-GB" dirty="0">
                <a:solidFill>
                  <a:srgbClr val="0033A0"/>
                </a:solidFill>
              </a:endParaRPr>
            </a:p>
          </p:txBody>
        </p:sp>
      </p:grpSp>
      <p:pic>
        <p:nvPicPr>
          <p:cNvPr id="11" name="Picture 10">
            <a:extLst>
              <a:ext uri="{FF2B5EF4-FFF2-40B4-BE49-F238E27FC236}">
                <a16:creationId xmlns:a16="http://schemas.microsoft.com/office/drawing/2014/main" xmlns="" id="{776A1C8D-DEE1-4A7B-8E2A-95A2F9F4EEB9}"/>
              </a:ext>
            </a:extLst>
          </p:cNvPr>
          <p:cNvPicPr>
            <a:picLocks noChangeAspect="1"/>
          </p:cNvPicPr>
          <p:nvPr/>
        </p:nvPicPr>
        <p:blipFill>
          <a:blip r:embed="rId4"/>
          <a:srcRect l="16294" r="8589"/>
          <a:stretch>
            <a:fillRect/>
          </a:stretch>
        </p:blipFill>
        <p:spPr>
          <a:xfrm>
            <a:off x="5930111" y="1404432"/>
            <a:ext cx="2756692" cy="1748435"/>
          </a:xfrm>
          <a:prstGeom prst="rect">
            <a:avLst/>
          </a:prstGeom>
        </p:spPr>
      </p:pic>
    </p:spTree>
    <p:extLst>
      <p:ext uri="{BB962C8B-B14F-4D97-AF65-F5344CB8AC3E}">
        <p14:creationId xmlns:p14="http://schemas.microsoft.com/office/powerpoint/2010/main" val="19127413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F321701-4374-FE4D-B731-2C92E80FCB6E}"/>
              </a:ext>
            </a:extLst>
          </p:cNvPr>
          <p:cNvSpPr>
            <a:spLocks noGrp="1"/>
          </p:cNvSpPr>
          <p:nvPr>
            <p:ph type="sldNum" sz="quarter" idx="4"/>
          </p:nvPr>
        </p:nvSpPr>
        <p:spPr/>
        <p:txBody>
          <a:bodyPr/>
          <a:lstStyle/>
          <a:p>
            <a:fld id="{A9B9C987-897E-AF42-8435-D5702A522CD2}" type="slidenum">
              <a:rPr lang="en-US" smtClean="0"/>
              <a:t>18</a:t>
            </a:fld>
            <a:endParaRPr lang="en-US"/>
          </a:p>
        </p:txBody>
      </p:sp>
      <p:sp>
        <p:nvSpPr>
          <p:cNvPr id="4" name="Title 3">
            <a:extLst>
              <a:ext uri="{FF2B5EF4-FFF2-40B4-BE49-F238E27FC236}">
                <a16:creationId xmlns:a16="http://schemas.microsoft.com/office/drawing/2014/main" xmlns="" id="{1240457C-C1EC-524F-90D6-231C72E9899C}"/>
              </a:ext>
            </a:extLst>
          </p:cNvPr>
          <p:cNvSpPr>
            <a:spLocks noGrp="1"/>
          </p:cNvSpPr>
          <p:nvPr>
            <p:ph type="title"/>
          </p:nvPr>
        </p:nvSpPr>
        <p:spPr/>
        <p:txBody>
          <a:bodyPr/>
          <a:lstStyle/>
          <a:p>
            <a:r>
              <a:rPr lang="fr-CA" sz="2100" b="1" i="0" strike="noStrike" cap="none" spc="0" baseline="0">
                <a:solidFill>
                  <a:srgbClr val="FFFFFF"/>
                </a:solidFill>
                <a:effectLst/>
                <a:latin typeface="Arial"/>
                <a:ea typeface="Arial"/>
                <a:cs typeface="Arial"/>
              </a:rPr>
              <a:t>MATIÈRES DANGEREUSES </a:t>
            </a:r>
          </a:p>
        </p:txBody>
      </p:sp>
      <p:pic>
        <p:nvPicPr>
          <p:cNvPr id="5" name="Picture 4">
            <a:extLst>
              <a:ext uri="{FF2B5EF4-FFF2-40B4-BE49-F238E27FC236}">
                <a16:creationId xmlns:a16="http://schemas.microsoft.com/office/drawing/2014/main" xmlns="" id="{FB64E846-445D-4F76-94F3-88A3AD20098E}"/>
              </a:ext>
            </a:extLst>
          </p:cNvPr>
          <p:cNvPicPr>
            <a:picLocks noChangeAspect="1"/>
          </p:cNvPicPr>
          <p:nvPr/>
        </p:nvPicPr>
        <p:blipFill>
          <a:blip r:embed="rId2"/>
          <a:stretch>
            <a:fillRect/>
          </a:stretch>
        </p:blipFill>
        <p:spPr>
          <a:xfrm>
            <a:off x="457200" y="2013805"/>
            <a:ext cx="3657600" cy="3657600"/>
          </a:xfrm>
          <a:prstGeom prst="rect">
            <a:avLst/>
          </a:prstGeom>
        </p:spPr>
      </p:pic>
      <p:sp>
        <p:nvSpPr>
          <p:cNvPr id="6" name="Subtitle 2">
            <a:extLst>
              <a:ext uri="{FF2B5EF4-FFF2-40B4-BE49-F238E27FC236}">
                <a16:creationId xmlns:a16="http://schemas.microsoft.com/office/drawing/2014/main" xmlns="" id="{B8DA4F58-C1D8-CB4D-BB25-29C6418668B9}"/>
              </a:ext>
            </a:extLst>
          </p:cNvPr>
          <p:cNvSpPr txBox="1"/>
          <p:nvPr/>
        </p:nvSpPr>
        <p:spPr>
          <a:xfrm>
            <a:off x="4311194" y="1799771"/>
            <a:ext cx="4467882" cy="2751753"/>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0033A0"/>
              </a:buClr>
              <a:buNone/>
            </a:pPr>
            <a:r>
              <a:rPr lang="fr-CA" sz="1600" b="1" i="0" strike="noStrike" cap="none" spc="0" baseline="0" dirty="0">
                <a:solidFill>
                  <a:srgbClr val="0033A0"/>
                </a:solidFill>
                <a:effectLst/>
                <a:latin typeface="Arial"/>
                <a:ea typeface="Arial"/>
                <a:cs typeface="Arial"/>
              </a:rPr>
              <a:t>Je prendrai des mesures pour prévenir l’exposition aux matières dangereuses.</a:t>
            </a:r>
            <a:r>
              <a:rPr sz="1600" dirty="0"/>
              <a:t/>
            </a:r>
            <a:br>
              <a:rPr sz="1600" dirty="0"/>
            </a:br>
            <a:endParaRPr sz="1600" dirty="0"/>
          </a:p>
          <a:p>
            <a:pPr marL="520700" lvl="1" indent="-285750" defTabSz="457200">
              <a:lnSpc>
                <a:spcPct val="100000"/>
              </a:lnSpc>
              <a:spcBef>
                <a:spcPct val="0"/>
              </a:spcBef>
              <a:buClrTx/>
              <a:defRPr/>
            </a:pPr>
            <a:r>
              <a:rPr lang="fr-CA" sz="1400" b="0" i="0" strike="noStrike" cap="none" spc="0" baseline="0" dirty="0">
                <a:solidFill>
                  <a:srgbClr val="0033A0"/>
                </a:solidFill>
                <a:effectLst/>
                <a:latin typeface="Arial"/>
                <a:ea typeface="Arial"/>
                <a:cs typeface="Arial"/>
              </a:rPr>
              <a:t>Je ne manipulerai et ne travaillerai jamais avec des matières pour lesquelles je n’ai pas été formé.</a:t>
            </a:r>
          </a:p>
          <a:p>
            <a:pPr marL="520700" lvl="1" indent="-285750" defTabSz="457200">
              <a:lnSpc>
                <a:spcPct val="100000"/>
              </a:lnSpc>
              <a:spcBef>
                <a:spcPct val="0"/>
              </a:spcBef>
              <a:buClrTx/>
              <a:defRPr/>
            </a:pPr>
            <a:r>
              <a:rPr lang="fr-CA" sz="1400" b="0" i="0" strike="noStrike" cap="none" spc="0" baseline="0" dirty="0">
                <a:solidFill>
                  <a:srgbClr val="0033A0"/>
                </a:solidFill>
                <a:effectLst/>
                <a:latin typeface="Arial"/>
                <a:ea typeface="Arial"/>
                <a:cs typeface="Arial"/>
              </a:rPr>
              <a:t>Je porterai toujours l’équipement de protection individuelle nécessaire lorsque je travaille avec des produits chimiques.</a:t>
            </a:r>
          </a:p>
          <a:p>
            <a:pPr marL="520700" lvl="1" indent="-285750" defTabSz="457200">
              <a:lnSpc>
                <a:spcPct val="100000"/>
              </a:lnSpc>
              <a:spcBef>
                <a:spcPct val="0"/>
              </a:spcBef>
              <a:buClrTx/>
              <a:defRPr/>
            </a:pPr>
            <a:r>
              <a:rPr lang="fr-CA" sz="1400" b="0" i="0" strike="noStrike" cap="none" spc="0" baseline="0" dirty="0">
                <a:solidFill>
                  <a:srgbClr val="0033A0"/>
                </a:solidFill>
                <a:effectLst/>
                <a:latin typeface="Arial"/>
                <a:ea typeface="Arial"/>
                <a:cs typeface="Arial"/>
              </a:rPr>
              <a:t>Je signalerai immédiatement tout déversement ou toute exposition à des matières dangereuses.</a:t>
            </a:r>
          </a:p>
          <a:p>
            <a:pPr marL="520700" lvl="1" indent="-285750" defTabSz="457200">
              <a:lnSpc>
                <a:spcPct val="100000"/>
              </a:lnSpc>
              <a:spcBef>
                <a:spcPct val="0"/>
              </a:spcBef>
              <a:buClrTx/>
              <a:defRPr/>
            </a:pPr>
            <a:r>
              <a:rPr lang="fr-CA" sz="1400" b="0" i="0" strike="noStrike" cap="none" spc="0" baseline="0" dirty="0">
                <a:solidFill>
                  <a:srgbClr val="0033A0"/>
                </a:solidFill>
                <a:effectLst/>
                <a:latin typeface="Arial"/>
                <a:ea typeface="Arial"/>
                <a:cs typeface="Arial"/>
              </a:rPr>
              <a:t>Sauf indication contraire, je rincerai mes yeux et ma peau pendant au moins 20 minutes immédiatement après un contact accidentel ou des éclaboussures.</a:t>
            </a:r>
          </a:p>
          <a:p>
            <a:pPr marL="520700" lvl="1" indent="-285750" defTabSz="457200">
              <a:lnSpc>
                <a:spcPct val="100000"/>
              </a:lnSpc>
              <a:spcBef>
                <a:spcPct val="0"/>
              </a:spcBef>
              <a:buClrTx/>
              <a:defRPr/>
            </a:pPr>
            <a:r>
              <a:rPr lang="fr-CA" sz="1400" b="0" i="0" strike="noStrike" cap="none" spc="0" baseline="0" dirty="0">
                <a:solidFill>
                  <a:srgbClr val="0033A0"/>
                </a:solidFill>
                <a:effectLst/>
                <a:latin typeface="Arial"/>
                <a:ea typeface="Arial"/>
                <a:cs typeface="Arial"/>
              </a:rPr>
              <a:t>J’identifierai l’emplacement de la station de douche oculaire et de la douche les plus près lorsque je travaille avec des matières dangereuses et je préserverai un accès dégagé à tout l’équipement d’urgence.</a:t>
            </a:r>
          </a:p>
          <a:p>
            <a:pPr marL="0" lvl="0" indent="0" defTabSz="457200">
              <a:lnSpc>
                <a:spcPct val="100000"/>
              </a:lnSpc>
              <a:spcBef>
                <a:spcPct val="0"/>
              </a:spcBef>
              <a:buClrTx/>
              <a:buNone/>
              <a:defRPr/>
            </a:pPr>
            <a:r>
              <a:rPr lang="en-GB" dirty="0">
                <a:latin typeface="Arial"/>
              </a:rPr>
              <a:t> </a:t>
            </a:r>
          </a:p>
          <a:p>
            <a:pPr>
              <a:buClr>
                <a:schemeClr val="tx1"/>
              </a:buClr>
            </a:pPr>
            <a:endParaRPr lang="en-GB" dirty="0">
              <a:solidFill>
                <a:schemeClr val="tx2"/>
              </a:solidFill>
            </a:endParaRPr>
          </a:p>
          <a:p>
            <a:endParaRPr lang="en-US" dirty="0"/>
          </a:p>
        </p:txBody>
      </p:sp>
    </p:spTree>
    <p:extLst>
      <p:ext uri="{BB962C8B-B14F-4D97-AF65-F5344CB8AC3E}">
        <p14:creationId xmlns:p14="http://schemas.microsoft.com/office/powerpoint/2010/main" val="33224000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240A4-705A-DC4E-99CC-DBF72890B74D}"/>
              </a:ext>
            </a:extLst>
          </p:cNvPr>
          <p:cNvSpPr>
            <a:spLocks noGrp="1"/>
          </p:cNvSpPr>
          <p:nvPr>
            <p:ph type="title"/>
          </p:nvPr>
        </p:nvSpPr>
        <p:spPr/>
        <p:txBody>
          <a:bodyPr/>
          <a:lstStyle/>
          <a:p>
            <a:r>
              <a:rPr lang="fr-CA" sz="2100" b="1" i="0" strike="noStrike" cap="none" spc="0" baseline="0">
                <a:solidFill>
                  <a:srgbClr val="035F1D"/>
                </a:solidFill>
                <a:effectLst/>
                <a:latin typeface="Arial"/>
                <a:ea typeface="Arial"/>
                <a:cs typeface="Arial"/>
              </a:rPr>
              <a:t>MATIÈRES DANGEREUSES </a:t>
            </a:r>
          </a:p>
        </p:txBody>
      </p:sp>
      <p:sp>
        <p:nvSpPr>
          <p:cNvPr id="5" name="Slide Number Placeholder 4">
            <a:extLst>
              <a:ext uri="{FF2B5EF4-FFF2-40B4-BE49-F238E27FC236}">
                <a16:creationId xmlns:a16="http://schemas.microsoft.com/office/drawing/2014/main" xmlns="" id="{70E304F9-23FF-D546-8BCE-FA9CABF29156}"/>
              </a:ext>
            </a:extLst>
          </p:cNvPr>
          <p:cNvSpPr>
            <a:spLocks noGrp="1"/>
          </p:cNvSpPr>
          <p:nvPr>
            <p:ph type="sldNum" sz="quarter" idx="4"/>
          </p:nvPr>
        </p:nvSpPr>
        <p:spPr/>
        <p:txBody>
          <a:bodyPr/>
          <a:lstStyle/>
          <a:p>
            <a:fld id="{A9B9C987-897E-AF42-8435-D5702A522CD2}" type="slidenum">
              <a:rPr lang="en-US" smtClean="0"/>
              <a:t>19</a:t>
            </a:fld>
            <a:endParaRPr lang="en-US"/>
          </a:p>
        </p:txBody>
      </p:sp>
      <p:sp>
        <p:nvSpPr>
          <p:cNvPr id="7" name="Subtitle 2">
            <a:extLst>
              <a:ext uri="{FF2B5EF4-FFF2-40B4-BE49-F238E27FC236}">
                <a16:creationId xmlns:a16="http://schemas.microsoft.com/office/drawing/2014/main" xmlns="" id="{63D1A68E-E1DF-E745-B738-4B1958B4BE49}"/>
              </a:ext>
            </a:extLst>
          </p:cNvPr>
          <p:cNvSpPr>
            <a:spLocks noGrp="1"/>
          </p:cNvSpPr>
          <p:nvPr>
            <p:ph type="subTitle" idx="1"/>
          </p:nvPr>
        </p:nvSpPr>
        <p:spPr>
          <a:xfrm>
            <a:off x="457198" y="1371600"/>
            <a:ext cx="8229601" cy="2231679"/>
          </a:xfrm>
        </p:spPr>
        <p:txBody>
          <a:bodyPr/>
          <a:lstStyle/>
          <a:p>
            <a:pPr marL="0" indent="0">
              <a:buNone/>
            </a:pPr>
            <a:r>
              <a:rPr lang="fr-CA" sz="2000" b="1" i="0" u="sng" strike="noStrike" cap="none" spc="0" baseline="0">
                <a:solidFill>
                  <a:srgbClr val="5B6771"/>
                </a:solidFill>
                <a:effectLst/>
                <a:uFill>
                  <a:solidFill>
                    <a:srgbClr val="5B6771"/>
                  </a:solidFill>
                </a:uFill>
                <a:latin typeface="Arial"/>
                <a:ea typeface="Arial"/>
                <a:cs typeface="Arial"/>
              </a:rPr>
              <a:t>Étude de cas</a:t>
            </a:r>
          </a:p>
          <a:p>
            <a:pPr marL="0" indent="0">
              <a:buNone/>
            </a:pPr>
            <a:r>
              <a:rPr lang="fr-CA" sz="1600" b="0" i="0" strike="noStrike" cap="none" spc="0" baseline="0">
                <a:solidFill>
                  <a:srgbClr val="5B6771"/>
                </a:solidFill>
                <a:effectLst/>
                <a:latin typeface="Arial"/>
                <a:ea typeface="Arial"/>
                <a:cs typeface="Arial"/>
              </a:rPr>
              <a:t>Un employé travaillant dans une usine de conditionnement a subi une exposition chimique au bras et au poignet parce qu’il a roulé son gant protecteur, exposant la peau. L’employé a brièvement rincé la matière de son bras et est retourné au travail. Plus tard à la maison, la zone d’exposition s’est transformée en ampoule puis en brûlure douloureuse, nécessitant un voyage à l’urgence.  </a:t>
            </a:r>
          </a:p>
        </p:txBody>
      </p:sp>
      <p:grpSp>
        <p:nvGrpSpPr>
          <p:cNvPr id="8" name="Group 7"/>
          <p:cNvGrpSpPr/>
          <p:nvPr/>
        </p:nvGrpSpPr>
        <p:grpSpPr>
          <a:xfrm>
            <a:off x="457197" y="3784348"/>
            <a:ext cx="8229602" cy="2042021"/>
            <a:chOff x="-448149" y="4092168"/>
            <a:chExt cx="8229602" cy="1621100"/>
          </a:xfrm>
        </p:grpSpPr>
        <p:sp>
          <p:nvSpPr>
            <p:cNvPr id="9" name="Rounded Rectangle 8"/>
            <p:cNvSpPr/>
            <p:nvPr/>
          </p:nvSpPr>
          <p:spPr>
            <a:xfrm>
              <a:off x="-448149" y="4092168"/>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xmlns="" id="{63D1A68E-E1DF-E745-B738-4B1958B4BE49}"/>
                </a:ext>
              </a:extLst>
            </p:cNvPr>
            <p:cNvSpPr txBox="1"/>
            <p:nvPr/>
          </p:nvSpPr>
          <p:spPr>
            <a:xfrm>
              <a:off x="-293065" y="4160664"/>
              <a:ext cx="7919434" cy="1255782"/>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fr-CA" sz="2000" b="1" i="0" u="sng" strike="noStrike" cap="none" spc="0" baseline="0">
                  <a:solidFill>
                    <a:srgbClr val="0033A0"/>
                  </a:solidFill>
                  <a:effectLst/>
                  <a:uFill>
                    <a:solidFill>
                      <a:srgbClr val="0033A0"/>
                    </a:solidFill>
                  </a:uFill>
                  <a:latin typeface="Arial"/>
                  <a:ea typeface="Arial"/>
                  <a:cs typeface="Arial"/>
                </a:rPr>
                <a:t>Règles de sécurité vitales violées : </a:t>
              </a:r>
            </a:p>
            <a:p>
              <a:pPr marL="285750" indent="-285750"/>
              <a:r>
                <a:rPr lang="fr-CA" sz="1400" b="0" i="0" strike="noStrike" cap="none" spc="0" baseline="0">
                  <a:solidFill>
                    <a:srgbClr val="0033A0"/>
                  </a:solidFill>
                  <a:effectLst/>
                  <a:latin typeface="Arial"/>
                  <a:ea typeface="Arial"/>
                  <a:cs typeface="Arial"/>
                </a:rPr>
                <a:t>Ne pas porter un ÉPI adéquatement.</a:t>
              </a:r>
            </a:p>
            <a:p>
              <a:pPr marL="285750" indent="-285750"/>
              <a:r>
                <a:rPr lang="fr-CA" sz="1400" b="0" i="0" strike="noStrike" cap="none" spc="0" baseline="0">
                  <a:solidFill>
                    <a:srgbClr val="0033A0"/>
                  </a:solidFill>
                  <a:effectLst/>
                  <a:latin typeface="Arial"/>
                  <a:ea typeface="Arial"/>
                  <a:cs typeface="Arial"/>
                </a:rPr>
                <a:t>Ne pas rincer correctement la zone exposée pendant 20 minutes.</a:t>
              </a:r>
            </a:p>
            <a:p>
              <a:pPr marL="285750" indent="-285750"/>
              <a:r>
                <a:rPr lang="fr-CA" sz="1400" b="0" i="0" strike="noStrike" cap="none" spc="0" baseline="0">
                  <a:solidFill>
                    <a:srgbClr val="0033A0"/>
                  </a:solidFill>
                  <a:effectLst/>
                  <a:latin typeface="Arial"/>
                  <a:ea typeface="Arial"/>
                  <a:cs typeface="Arial"/>
                </a:rPr>
                <a:t>Ne pas avoir signalé l’exposition.</a:t>
              </a:r>
            </a:p>
            <a:p>
              <a:pPr marL="520700" lvl="1" indent="-285750">
                <a:spcBef>
                  <a:spcPct val="0"/>
                </a:spcBef>
                <a:buFontTx/>
                <a:buChar char="-"/>
              </a:pPr>
              <a:endParaRPr lang="en-GB">
                <a:solidFill>
                  <a:srgbClr val="0033A0"/>
                </a:solidFill>
              </a:endParaRPr>
            </a:p>
          </p:txBody>
        </p:sp>
      </p:grpSp>
      <p:pic>
        <p:nvPicPr>
          <p:cNvPr id="11" name="Picture 10">
            <a:extLst>
              <a:ext uri="{FF2B5EF4-FFF2-40B4-BE49-F238E27FC236}">
                <a16:creationId xmlns:a16="http://schemas.microsoft.com/office/drawing/2014/main" xmlns="" id="{FB64E846-445D-4F76-94F3-88A3AD20098E}"/>
              </a:ext>
            </a:extLst>
          </p:cNvPr>
          <p:cNvPicPr>
            <a:picLocks noChangeAspect="1"/>
          </p:cNvPicPr>
          <p:nvPr/>
        </p:nvPicPr>
        <p:blipFill>
          <a:blip r:embed="rId2"/>
          <a:stretch>
            <a:fillRect/>
          </a:stretch>
        </p:blipFill>
        <p:spPr>
          <a:xfrm>
            <a:off x="7754112" y="59436"/>
            <a:ext cx="932688" cy="932688"/>
          </a:xfrm>
          <a:prstGeom prst="rect">
            <a:avLst/>
          </a:prstGeom>
        </p:spPr>
      </p:pic>
    </p:spTree>
    <p:extLst>
      <p:ext uri="{BB962C8B-B14F-4D97-AF65-F5344CB8AC3E}">
        <p14:creationId xmlns:p14="http://schemas.microsoft.com/office/powerpoint/2010/main" val="8914507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A0"/>
        </a:solidFill>
        <a:effectLst/>
      </p:bgPr>
    </p:bg>
    <p:spTree>
      <p:nvGrpSpPr>
        <p:cNvPr id="1" name=""/>
        <p:cNvGrpSpPr/>
        <p:nvPr/>
      </p:nvGrpSpPr>
      <p:grpSpPr>
        <a:xfrm>
          <a:off x="0" y="0"/>
          <a:ext cx="0" cy="0"/>
          <a:chOff x="0" y="0"/>
          <a:chExt cx="0" cy="0"/>
        </a:xfrm>
      </p:grpSpPr>
      <p:sp>
        <p:nvSpPr>
          <p:cNvPr id="6" name="Rectangle 5"/>
          <p:cNvSpPr/>
          <p:nvPr/>
        </p:nvSpPr>
        <p:spPr>
          <a:xfrm>
            <a:off x="0" y="5486400"/>
            <a:ext cx="9313334" cy="1790700"/>
          </a:xfrm>
          <a:prstGeom prst="rect">
            <a:avLst/>
          </a:prstGeom>
          <a:solidFill>
            <a:srgbClr val="0033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0" y="758090"/>
            <a:ext cx="9313334" cy="5238750"/>
          </a:xfrm>
          <a:prstGeom prst="rect">
            <a:avLst/>
          </a:prstGeom>
        </p:spPr>
      </p:pic>
    </p:spTree>
    <p:extLst>
      <p:ext uri="{BB962C8B-B14F-4D97-AF65-F5344CB8AC3E}">
        <p14:creationId xmlns:p14="http://schemas.microsoft.com/office/powerpoint/2010/main" val="428264934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F321701-4374-FE4D-B731-2C92E80FCB6E}"/>
              </a:ext>
            </a:extLst>
          </p:cNvPr>
          <p:cNvSpPr>
            <a:spLocks noGrp="1"/>
          </p:cNvSpPr>
          <p:nvPr>
            <p:ph type="sldNum" sz="quarter" idx="4"/>
          </p:nvPr>
        </p:nvSpPr>
        <p:spPr/>
        <p:txBody>
          <a:bodyPr/>
          <a:lstStyle/>
          <a:p>
            <a:fld id="{A9B9C987-897E-AF42-8435-D5702A522CD2}" type="slidenum">
              <a:rPr lang="en-US" smtClean="0"/>
              <a:t>20</a:t>
            </a:fld>
            <a:endParaRPr lang="en-US"/>
          </a:p>
        </p:txBody>
      </p:sp>
      <p:sp>
        <p:nvSpPr>
          <p:cNvPr id="4" name="Title 3">
            <a:extLst>
              <a:ext uri="{FF2B5EF4-FFF2-40B4-BE49-F238E27FC236}">
                <a16:creationId xmlns:a16="http://schemas.microsoft.com/office/drawing/2014/main" xmlns="" id="{1240457C-C1EC-524F-90D6-231C72E9899C}"/>
              </a:ext>
            </a:extLst>
          </p:cNvPr>
          <p:cNvSpPr>
            <a:spLocks noGrp="1"/>
          </p:cNvSpPr>
          <p:nvPr>
            <p:ph type="title"/>
          </p:nvPr>
        </p:nvSpPr>
        <p:spPr/>
        <p:txBody>
          <a:bodyPr/>
          <a:lstStyle/>
          <a:p>
            <a:r>
              <a:rPr lang="fr-CA" sz="2100" b="1" i="0" strike="noStrike" cap="none" spc="0" baseline="0">
                <a:solidFill>
                  <a:srgbClr val="FFFFFF"/>
                </a:solidFill>
                <a:effectLst/>
                <a:latin typeface="Arial"/>
                <a:ea typeface="Arial"/>
                <a:cs typeface="Arial"/>
              </a:rPr>
              <a:t>PROTECTION CONTRE LES CHUTES</a:t>
            </a:r>
          </a:p>
        </p:txBody>
      </p:sp>
      <p:pic>
        <p:nvPicPr>
          <p:cNvPr id="5" name="Picture 4">
            <a:extLst>
              <a:ext uri="{FF2B5EF4-FFF2-40B4-BE49-F238E27FC236}">
                <a16:creationId xmlns:a16="http://schemas.microsoft.com/office/drawing/2014/main" xmlns="" id="{8EA8F9FA-5F62-4832-8BED-83006EBC8F68}"/>
              </a:ext>
            </a:extLst>
          </p:cNvPr>
          <p:cNvPicPr>
            <a:picLocks noChangeAspect="1"/>
          </p:cNvPicPr>
          <p:nvPr/>
        </p:nvPicPr>
        <p:blipFill>
          <a:blip r:embed="rId3"/>
          <a:stretch>
            <a:fillRect/>
          </a:stretch>
        </p:blipFill>
        <p:spPr>
          <a:xfrm>
            <a:off x="457200" y="1783426"/>
            <a:ext cx="3657600" cy="3657600"/>
          </a:xfrm>
          <a:prstGeom prst="rect">
            <a:avLst/>
          </a:prstGeom>
        </p:spPr>
      </p:pic>
      <p:sp>
        <p:nvSpPr>
          <p:cNvPr id="6" name="Subtitle 2">
            <a:extLst>
              <a:ext uri="{FF2B5EF4-FFF2-40B4-BE49-F238E27FC236}">
                <a16:creationId xmlns:a16="http://schemas.microsoft.com/office/drawing/2014/main" xmlns="" id="{B8DA4F58-C1D8-CB4D-BB25-29C6418668B9}"/>
              </a:ext>
            </a:extLst>
          </p:cNvPr>
          <p:cNvSpPr txBox="1"/>
          <p:nvPr/>
        </p:nvSpPr>
        <p:spPr>
          <a:xfrm>
            <a:off x="4499573" y="2061029"/>
            <a:ext cx="4467882" cy="2480099"/>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fr-CA" sz="1600" b="1" i="0" strike="noStrike" cap="none" spc="0" baseline="0" dirty="0">
                <a:solidFill>
                  <a:srgbClr val="385E9D"/>
                </a:solidFill>
                <a:effectLst/>
                <a:latin typeface="Arial"/>
                <a:ea typeface="Arial"/>
                <a:cs typeface="Arial"/>
              </a:rPr>
              <a:t>Je me protégerai, et je protégerai les autres, contre une chute lorsque je travaille en hauteur.</a:t>
            </a:r>
          </a:p>
          <a:p>
            <a:pPr marL="285750" indent="-285750">
              <a:spcAft>
                <a:spcPts val="800"/>
              </a:spcAft>
            </a:pPr>
            <a:r>
              <a:rPr lang="fr-CA" sz="1600" b="0" i="0" strike="noStrike" cap="none" spc="0" baseline="0" dirty="0">
                <a:solidFill>
                  <a:srgbClr val="0033A0"/>
                </a:solidFill>
                <a:effectLst/>
                <a:latin typeface="Arial"/>
                <a:ea typeface="Arial"/>
                <a:cs typeface="Arial"/>
              </a:rPr>
              <a:t>J’inspecterai mon équipement de protection contre les chutes avant chaque utilisation et je le vérifierai régulièrement.</a:t>
            </a:r>
          </a:p>
          <a:p>
            <a:pPr marL="285750" indent="-285750">
              <a:spcAft>
                <a:spcPts val="800"/>
              </a:spcAft>
            </a:pPr>
            <a:r>
              <a:rPr lang="fr-CA" sz="1600" b="0" i="0" strike="noStrike" cap="none" spc="0" baseline="0" dirty="0">
                <a:solidFill>
                  <a:srgbClr val="0033A0"/>
                </a:solidFill>
                <a:effectLst/>
                <a:latin typeface="Arial"/>
                <a:ea typeface="Arial"/>
                <a:cs typeface="Arial"/>
              </a:rPr>
              <a:t>Je sécuriserai les outils et les matériaux de travail pour prévenir la chute d’objets échappés.</a:t>
            </a:r>
          </a:p>
          <a:p>
            <a:pPr>
              <a:buClr>
                <a:srgbClr val="0033A0"/>
              </a:buClr>
            </a:pPr>
            <a:r>
              <a:rPr lang="fr-CA" sz="1600" b="0" i="0" strike="noStrike" cap="none" spc="0" baseline="0" dirty="0">
                <a:solidFill>
                  <a:srgbClr val="0033A0"/>
                </a:solidFill>
                <a:effectLst/>
                <a:latin typeface="Arial"/>
                <a:ea typeface="Arial"/>
                <a:cs typeface="Arial"/>
              </a:rPr>
              <a:t>J’attacherai toujours les points d’ancrage approuvés à l’extérieur d’une zone protégée. </a:t>
            </a:r>
          </a:p>
          <a:p>
            <a:pPr>
              <a:buClr>
                <a:srgbClr val="0033A0"/>
              </a:buClr>
            </a:pPr>
            <a:r>
              <a:rPr lang="fr-CA" sz="1600" b="0" i="0" strike="noStrike" cap="none" spc="0" baseline="0" dirty="0">
                <a:solidFill>
                  <a:srgbClr val="0033A0"/>
                </a:solidFill>
                <a:effectLst/>
                <a:latin typeface="Arial"/>
                <a:ea typeface="Arial"/>
                <a:cs typeface="Arial"/>
              </a:rPr>
              <a:t>Je ne demanderai pas aux employés de travailler en hauteur sans protection suffisante contre les chutes.</a:t>
            </a:r>
          </a:p>
          <a:p>
            <a:pPr>
              <a:buClr>
                <a:schemeClr val="tx1"/>
              </a:buClr>
            </a:pPr>
            <a:endParaRPr lang="en-GB" dirty="0">
              <a:solidFill>
                <a:schemeClr val="tx2"/>
              </a:solidFill>
            </a:endParaRPr>
          </a:p>
          <a:p>
            <a:endParaRPr lang="en-US" dirty="0"/>
          </a:p>
        </p:txBody>
      </p:sp>
    </p:spTree>
    <p:extLst>
      <p:ext uri="{BB962C8B-B14F-4D97-AF65-F5344CB8AC3E}">
        <p14:creationId xmlns:p14="http://schemas.microsoft.com/office/powerpoint/2010/main" val="92484776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240A4-705A-DC4E-99CC-DBF72890B74D}"/>
              </a:ext>
            </a:extLst>
          </p:cNvPr>
          <p:cNvSpPr>
            <a:spLocks noGrp="1"/>
          </p:cNvSpPr>
          <p:nvPr>
            <p:ph type="title"/>
          </p:nvPr>
        </p:nvSpPr>
        <p:spPr>
          <a:xfrm>
            <a:off x="457201" y="182880"/>
            <a:ext cx="7061200" cy="685800"/>
          </a:xfrm>
        </p:spPr>
        <p:txBody>
          <a:bodyPr/>
          <a:lstStyle/>
          <a:p>
            <a:r>
              <a:rPr lang="fr-CA" sz="2100" b="1" i="0" strike="noStrike" cap="none" spc="0" baseline="0" dirty="0">
                <a:solidFill>
                  <a:srgbClr val="035F1D"/>
                </a:solidFill>
                <a:effectLst/>
                <a:latin typeface="Arial"/>
                <a:ea typeface="Arial"/>
                <a:cs typeface="Arial"/>
              </a:rPr>
              <a:t>PROTECTION CONTRE LES CHUTES</a:t>
            </a:r>
            <a:r>
              <a:rPr sz="2100" dirty="0"/>
              <a:t/>
            </a:r>
            <a:br>
              <a:rPr sz="2100" dirty="0"/>
            </a:br>
            <a:r>
              <a:rPr lang="fr-CA" sz="2100" b="1" i="1" strike="noStrike" cap="none" spc="0" baseline="0" dirty="0">
                <a:solidFill>
                  <a:srgbClr val="5B6771"/>
                </a:solidFill>
                <a:effectLst/>
                <a:latin typeface="Arial"/>
                <a:ea typeface="Arial"/>
                <a:cs typeface="Arial"/>
              </a:rPr>
              <a:t>Protégez-vous contre une chute lorsque vous travaillez en hauteur</a:t>
            </a:r>
          </a:p>
        </p:txBody>
      </p:sp>
      <p:sp>
        <p:nvSpPr>
          <p:cNvPr id="5" name="Slide Number Placeholder 4">
            <a:extLst>
              <a:ext uri="{FF2B5EF4-FFF2-40B4-BE49-F238E27FC236}">
                <a16:creationId xmlns:a16="http://schemas.microsoft.com/office/drawing/2014/main" xmlns="" id="{70E304F9-23FF-D546-8BCE-FA9CABF29156}"/>
              </a:ext>
            </a:extLst>
          </p:cNvPr>
          <p:cNvSpPr>
            <a:spLocks noGrp="1"/>
          </p:cNvSpPr>
          <p:nvPr>
            <p:ph type="sldNum" sz="quarter" idx="4"/>
          </p:nvPr>
        </p:nvSpPr>
        <p:spPr/>
        <p:txBody>
          <a:bodyPr/>
          <a:lstStyle/>
          <a:p>
            <a:fld id="{A9B9C987-897E-AF42-8435-D5702A522CD2}" type="slidenum">
              <a:rPr lang="en-US" smtClean="0"/>
              <a:t>21</a:t>
            </a:fld>
            <a:endParaRPr lang="en-US"/>
          </a:p>
        </p:txBody>
      </p:sp>
      <p:pic>
        <p:nvPicPr>
          <p:cNvPr id="6" name="Picture 5">
            <a:extLst>
              <a:ext uri="{FF2B5EF4-FFF2-40B4-BE49-F238E27FC236}">
                <a16:creationId xmlns:a16="http://schemas.microsoft.com/office/drawing/2014/main" xmlns="" id="{8EA8F9FA-5F62-4832-8BED-83006EBC8F68}"/>
              </a:ext>
            </a:extLst>
          </p:cNvPr>
          <p:cNvPicPr>
            <a:picLocks noChangeAspect="1"/>
          </p:cNvPicPr>
          <p:nvPr/>
        </p:nvPicPr>
        <p:blipFill>
          <a:blip r:embed="rId3"/>
          <a:stretch>
            <a:fillRect/>
          </a:stretch>
        </p:blipFill>
        <p:spPr>
          <a:xfrm>
            <a:off x="7754112" y="59436"/>
            <a:ext cx="932688" cy="932688"/>
          </a:xfrm>
          <a:prstGeom prst="rect">
            <a:avLst/>
          </a:prstGeom>
        </p:spPr>
      </p:pic>
      <p:sp>
        <p:nvSpPr>
          <p:cNvPr id="7" name="Subtitle 2">
            <a:extLst>
              <a:ext uri="{FF2B5EF4-FFF2-40B4-BE49-F238E27FC236}">
                <a16:creationId xmlns:a16="http://schemas.microsoft.com/office/drawing/2014/main" xmlns="" id="{63D1A68E-E1DF-E745-B738-4B1958B4BE49}"/>
              </a:ext>
            </a:extLst>
          </p:cNvPr>
          <p:cNvSpPr>
            <a:spLocks noGrp="1"/>
          </p:cNvSpPr>
          <p:nvPr>
            <p:ph type="subTitle" idx="1"/>
          </p:nvPr>
        </p:nvSpPr>
        <p:spPr>
          <a:xfrm>
            <a:off x="457198" y="1371600"/>
            <a:ext cx="8229601" cy="2231679"/>
          </a:xfrm>
        </p:spPr>
        <p:txBody>
          <a:bodyPr/>
          <a:lstStyle/>
          <a:p>
            <a:pPr marL="0" indent="0">
              <a:buNone/>
            </a:pPr>
            <a:r>
              <a:rPr lang="fr-CA" sz="2000" b="1" i="0" u="sng" strike="noStrike" cap="none" spc="0" baseline="0">
                <a:solidFill>
                  <a:srgbClr val="5B6771"/>
                </a:solidFill>
                <a:effectLst/>
                <a:uFill>
                  <a:solidFill>
                    <a:srgbClr val="5B6771"/>
                  </a:solidFill>
                </a:uFill>
                <a:latin typeface="Arial"/>
                <a:ea typeface="Arial"/>
                <a:cs typeface="Arial"/>
              </a:rPr>
              <a:t>Étude de cas</a:t>
            </a:r>
          </a:p>
          <a:p>
            <a:pPr marL="0" indent="0">
              <a:buNone/>
            </a:pPr>
            <a:r>
              <a:rPr lang="fr-CA" sz="1600" b="0" i="0" strike="noStrike" cap="none" spc="0" baseline="0">
                <a:solidFill>
                  <a:srgbClr val="000000"/>
                </a:solidFill>
                <a:effectLst/>
                <a:latin typeface="Arial"/>
                <a:ea typeface="Arial"/>
                <a:cs typeface="Arial"/>
              </a:rPr>
              <a:t>Un employé de maintenance a utilisé un chariot élévateur comme monte-personne; cependant, au lieu d’utiliser un élévateur approuvé, il a utilisé une cage de GRV délabrée. Il n’a pas porté de harnais et n’a pas attaché le chariot élévateur. La cage du GRV a glissé du chariot élévateur le projetant au sol où il a atterri sur sa jambe, lui causant une grave fracture. L’employé a dû subir une intervention chirurgicale et son rétablissement a pris plusieurs mois.  </a:t>
            </a:r>
          </a:p>
        </p:txBody>
      </p:sp>
      <p:grpSp>
        <p:nvGrpSpPr>
          <p:cNvPr id="8" name="Group 7"/>
          <p:cNvGrpSpPr/>
          <p:nvPr/>
        </p:nvGrpSpPr>
        <p:grpSpPr>
          <a:xfrm>
            <a:off x="457197" y="3784348"/>
            <a:ext cx="8229602" cy="2321233"/>
            <a:chOff x="-448149" y="4092168"/>
            <a:chExt cx="8229602" cy="1621100"/>
          </a:xfrm>
        </p:grpSpPr>
        <p:sp>
          <p:nvSpPr>
            <p:cNvPr id="9" name="Rounded Rectangle 8"/>
            <p:cNvSpPr/>
            <p:nvPr/>
          </p:nvSpPr>
          <p:spPr>
            <a:xfrm>
              <a:off x="-448149" y="4092168"/>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xmlns="" id="{63D1A68E-E1DF-E745-B738-4B1958B4BE49}"/>
                </a:ext>
              </a:extLst>
            </p:cNvPr>
            <p:cNvSpPr txBox="1"/>
            <p:nvPr/>
          </p:nvSpPr>
          <p:spPr>
            <a:xfrm>
              <a:off x="-293065" y="4160664"/>
              <a:ext cx="7919434" cy="1255782"/>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fr-CA" sz="2000" b="1" i="0" u="sng" strike="noStrike" cap="none" spc="0" baseline="0">
                  <a:solidFill>
                    <a:srgbClr val="0033A0"/>
                  </a:solidFill>
                  <a:effectLst/>
                  <a:uFill>
                    <a:solidFill>
                      <a:srgbClr val="0033A0"/>
                    </a:solidFill>
                  </a:uFill>
                  <a:latin typeface="Arial"/>
                  <a:ea typeface="Arial"/>
                  <a:cs typeface="Arial"/>
                </a:rPr>
                <a:t>Règles de sécurité vitales violées : </a:t>
              </a:r>
            </a:p>
            <a:p>
              <a:pPr>
                <a:spcAft>
                  <a:spcPts val="600"/>
                </a:spcAft>
              </a:pPr>
              <a:r>
                <a:rPr lang="fr-CA" sz="1400" b="0" i="0" strike="noStrike" cap="none" spc="0" baseline="0">
                  <a:solidFill>
                    <a:srgbClr val="0033A0"/>
                  </a:solidFill>
                  <a:effectLst/>
                  <a:latin typeface="Arial"/>
                  <a:ea typeface="Arial"/>
                  <a:cs typeface="Arial"/>
                </a:rPr>
                <a:t>Ne pas se raccorder à un point d’ancrage approuvé.  </a:t>
              </a:r>
            </a:p>
            <a:p>
              <a:pPr>
                <a:spcAft>
                  <a:spcPts val="600"/>
                </a:spcAft>
              </a:pPr>
              <a:r>
                <a:rPr lang="fr-CA" sz="1400" b="0" i="0" strike="noStrike" cap="none" spc="0" baseline="0">
                  <a:solidFill>
                    <a:srgbClr val="0033A0"/>
                  </a:solidFill>
                  <a:effectLst/>
                  <a:latin typeface="Arial"/>
                  <a:ea typeface="Arial"/>
                  <a:cs typeface="Arial"/>
                </a:rPr>
                <a:t>Les autres considérations relatives au travail en hauteur comprennent les échelles, le travail sur l’eau, l’accès à la corde, les ouvertures de plancher, les écoutilles d’accès et les fosses d’inspection.  Les ouvertures de plancher doivent être protégées avec des barrières physiques pour prévenir les chutes.</a:t>
              </a:r>
            </a:p>
            <a:p>
              <a:pPr marL="520700" lvl="1" indent="-285750">
                <a:spcBef>
                  <a:spcPct val="0"/>
                </a:spcBef>
                <a:buFontTx/>
                <a:buChar char="-"/>
              </a:pPr>
              <a:endParaRPr lang="en-GB">
                <a:solidFill>
                  <a:srgbClr val="0033A0"/>
                </a:solidFill>
              </a:endParaRPr>
            </a:p>
          </p:txBody>
        </p:sp>
      </p:grpSp>
    </p:spTree>
    <p:extLst>
      <p:ext uri="{BB962C8B-B14F-4D97-AF65-F5344CB8AC3E}">
        <p14:creationId xmlns:p14="http://schemas.microsoft.com/office/powerpoint/2010/main" val="2703690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F321701-4374-FE4D-B731-2C92E80FCB6E}"/>
              </a:ext>
            </a:extLst>
          </p:cNvPr>
          <p:cNvSpPr>
            <a:spLocks noGrp="1"/>
          </p:cNvSpPr>
          <p:nvPr>
            <p:ph type="sldNum" sz="quarter" idx="4"/>
          </p:nvPr>
        </p:nvSpPr>
        <p:spPr/>
        <p:txBody>
          <a:bodyPr/>
          <a:lstStyle/>
          <a:p>
            <a:fld id="{A9B9C987-897E-AF42-8435-D5702A522CD2}" type="slidenum">
              <a:rPr lang="en-US" smtClean="0"/>
              <a:t>22</a:t>
            </a:fld>
            <a:endParaRPr lang="en-US"/>
          </a:p>
        </p:txBody>
      </p:sp>
      <p:sp>
        <p:nvSpPr>
          <p:cNvPr id="4" name="Title 3">
            <a:extLst>
              <a:ext uri="{FF2B5EF4-FFF2-40B4-BE49-F238E27FC236}">
                <a16:creationId xmlns:a16="http://schemas.microsoft.com/office/drawing/2014/main" xmlns="" id="{1240457C-C1EC-524F-90D6-231C72E9899C}"/>
              </a:ext>
            </a:extLst>
          </p:cNvPr>
          <p:cNvSpPr>
            <a:spLocks noGrp="1"/>
          </p:cNvSpPr>
          <p:nvPr>
            <p:ph type="title"/>
          </p:nvPr>
        </p:nvSpPr>
        <p:spPr/>
        <p:txBody>
          <a:bodyPr/>
          <a:lstStyle/>
          <a:p>
            <a:r>
              <a:rPr lang="fr-CA" sz="2100" b="1" i="0" strike="noStrike" cap="none" spc="0" baseline="0">
                <a:solidFill>
                  <a:srgbClr val="FFFFFF"/>
                </a:solidFill>
                <a:effectLst/>
                <a:latin typeface="Arial"/>
                <a:ea typeface="Arial"/>
                <a:cs typeface="Arial"/>
              </a:rPr>
              <a:t>ARRÊTER</a:t>
            </a:r>
          </a:p>
        </p:txBody>
      </p:sp>
      <p:sp>
        <p:nvSpPr>
          <p:cNvPr id="7" name="Text Placeholder 3">
            <a:extLst>
              <a:ext uri="{FF2B5EF4-FFF2-40B4-BE49-F238E27FC236}">
                <a16:creationId xmlns:a16="http://schemas.microsoft.com/office/drawing/2014/main" xmlns="" id="{AB12DEE4-547A-4DD3-8DBB-5BB1AD25B15B}"/>
              </a:ext>
            </a:extLst>
          </p:cNvPr>
          <p:cNvSpPr txBox="1"/>
          <p:nvPr/>
        </p:nvSpPr>
        <p:spPr bwMode="auto">
          <a:xfrm>
            <a:off x="457201" y="4015195"/>
            <a:ext cx="8496676" cy="1063800"/>
          </a:xfrm>
          <a:prstGeom prst="rect">
            <a:avLst/>
          </a:prstGeom>
          <a:noFill/>
          <a:ln w="9525">
            <a:noFill/>
            <a:miter lim="800000"/>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342900">
              <a:spcAft>
                <a:spcPts val="450"/>
              </a:spcAft>
              <a:defRPr/>
            </a:pPr>
            <a:r>
              <a:rPr lang="fr-CA" sz="1600" b="1" i="0" strike="noStrike" cap="none" spc="0" baseline="0">
                <a:solidFill>
                  <a:srgbClr val="FF0000"/>
                </a:solidFill>
                <a:effectLst/>
                <a:latin typeface="Arial"/>
                <a:ea typeface="Arial"/>
                <a:cs typeface="Arial"/>
              </a:rPr>
              <a:t>Arrêter.</a:t>
            </a:r>
          </a:p>
          <a:p>
            <a:pPr defTabSz="342900">
              <a:spcAft>
                <a:spcPts val="450"/>
              </a:spcAft>
              <a:defRPr/>
            </a:pPr>
            <a:r>
              <a:rPr lang="fr-CA" sz="1600" b="1" i="0" strike="noStrike" cap="none" spc="0" baseline="0">
                <a:solidFill>
                  <a:srgbClr val="0033A0"/>
                </a:solidFill>
                <a:effectLst/>
                <a:latin typeface="Arial"/>
                <a:ea typeface="Arial"/>
                <a:cs typeface="Arial"/>
              </a:rPr>
              <a:t>Intervenir. </a:t>
            </a:r>
          </a:p>
          <a:p>
            <a:pPr marL="128588" indent="-128588" defTabSz="342900">
              <a:buClr>
                <a:srgbClr val="0033A0"/>
              </a:buClr>
              <a:buFont typeface="Wingdings" panose="05000000000000000000" pitchFamily="2" charset="2"/>
              <a:buChar char="§"/>
              <a:defRPr/>
            </a:pPr>
            <a:r>
              <a:rPr lang="fr-CA" sz="1600" b="0" i="0" strike="noStrike" cap="none" spc="0" baseline="0">
                <a:solidFill>
                  <a:srgbClr val="53565A"/>
                </a:solidFill>
                <a:effectLst/>
                <a:latin typeface="Arial"/>
                <a:ea typeface="Arial"/>
                <a:cs typeface="Arial"/>
              </a:rPr>
              <a:t>Tout employé peut intervenir ou cesser de travailler si une règle de sécurité vitale n’est pas respectée et que les employés sont à risque.</a:t>
            </a:r>
          </a:p>
          <a:p>
            <a:pPr marL="128588" indent="-128588" defTabSz="342900">
              <a:buClr>
                <a:srgbClr val="0033A0"/>
              </a:buClr>
              <a:buFont typeface="Wingdings" panose="05000000000000000000" pitchFamily="2" charset="2"/>
              <a:buChar char="§"/>
              <a:defRPr/>
            </a:pPr>
            <a:r>
              <a:rPr lang="fr-CA" sz="1600" b="0" i="0" strike="noStrike" cap="none" spc="0" baseline="0">
                <a:solidFill>
                  <a:srgbClr val="53565A"/>
                </a:solidFill>
                <a:effectLst/>
                <a:latin typeface="Arial"/>
                <a:ea typeface="Arial"/>
                <a:cs typeface="Arial"/>
              </a:rPr>
              <a:t>Nous sommes tous autorisés à intervenir ou à arrêter le travail. </a:t>
            </a:r>
          </a:p>
        </p:txBody>
      </p:sp>
      <p:sp>
        <p:nvSpPr>
          <p:cNvPr id="8" name="Octagon 7">
            <a:extLst>
              <a:ext uri="{FF2B5EF4-FFF2-40B4-BE49-F238E27FC236}">
                <a16:creationId xmlns:a16="http://schemas.microsoft.com/office/drawing/2014/main" xmlns="" id="{25E86518-DF16-1D4F-A6FA-741B5153419B}"/>
              </a:ext>
            </a:extLst>
          </p:cNvPr>
          <p:cNvSpPr/>
          <p:nvPr/>
        </p:nvSpPr>
        <p:spPr bwMode="auto">
          <a:xfrm>
            <a:off x="3410857" y="1699990"/>
            <a:ext cx="1957849" cy="1731273"/>
          </a:xfrm>
          <a:prstGeom prst="octagon">
            <a:avLst/>
          </a:prstGeom>
          <a:solidFill>
            <a:srgbClr val="C00000"/>
          </a:solidFill>
          <a:ln w="38100">
            <a:solidFill>
              <a:schemeClr val="tx1"/>
            </a:solidFill>
          </a:ln>
        </p:spPr>
        <p:txBody>
          <a:bodyPr vert="horz" wrap="square" lIns="68580" tIns="34290" rIns="68580" bIns="34290" numCol="1" rtlCol="0" anchor="ctr" anchorCtr="0" compatLnSpc="1">
            <a:prstTxWarp prst="textNoShape">
              <a:avLst/>
            </a:prstTxWarp>
          </a:bodyPr>
          <a:lstStyle/>
          <a:p>
            <a:pPr algn="ctr" defTabSz="342900">
              <a:defRPr/>
            </a:pPr>
            <a:r>
              <a:rPr lang="fr-CA" sz="3000" b="1" i="0" strike="noStrike" cap="none" spc="0" baseline="0" dirty="0">
                <a:solidFill>
                  <a:srgbClr val="FFFFFF"/>
                </a:solidFill>
                <a:effectLst/>
                <a:latin typeface="Arial"/>
                <a:ea typeface="Arial"/>
                <a:cs typeface="Arial"/>
              </a:rPr>
              <a:t>ARRÊT</a:t>
            </a:r>
          </a:p>
        </p:txBody>
      </p:sp>
    </p:spTree>
    <p:extLst>
      <p:ext uri="{BB962C8B-B14F-4D97-AF65-F5344CB8AC3E}">
        <p14:creationId xmlns:p14="http://schemas.microsoft.com/office/powerpoint/2010/main" val="119634274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F321701-4374-FE4D-B731-2C92E80FCB6E}"/>
              </a:ext>
            </a:extLst>
          </p:cNvPr>
          <p:cNvSpPr>
            <a:spLocks noGrp="1"/>
          </p:cNvSpPr>
          <p:nvPr>
            <p:ph type="sldNum" sz="quarter" idx="4"/>
          </p:nvPr>
        </p:nvSpPr>
        <p:spPr/>
        <p:txBody>
          <a:bodyPr/>
          <a:lstStyle/>
          <a:p>
            <a:fld id="{A9B9C987-897E-AF42-8435-D5702A522CD2}" type="slidenum">
              <a:rPr lang="en-US" smtClean="0"/>
              <a:t>23</a:t>
            </a:fld>
            <a:endParaRPr lang="en-US"/>
          </a:p>
        </p:txBody>
      </p:sp>
      <p:sp>
        <p:nvSpPr>
          <p:cNvPr id="4" name="Title 3">
            <a:extLst>
              <a:ext uri="{FF2B5EF4-FFF2-40B4-BE49-F238E27FC236}">
                <a16:creationId xmlns:a16="http://schemas.microsoft.com/office/drawing/2014/main" xmlns="" id="{1240457C-C1EC-524F-90D6-231C72E9899C}"/>
              </a:ext>
            </a:extLst>
          </p:cNvPr>
          <p:cNvSpPr>
            <a:spLocks noGrp="1"/>
          </p:cNvSpPr>
          <p:nvPr>
            <p:ph type="title"/>
          </p:nvPr>
        </p:nvSpPr>
        <p:spPr/>
        <p:txBody>
          <a:bodyPr/>
          <a:lstStyle/>
          <a:p>
            <a:r>
              <a:rPr lang="fr-CA" sz="2100" b="1" i="0" strike="noStrike" cap="none" spc="0" baseline="0">
                <a:solidFill>
                  <a:srgbClr val="FFFFFF"/>
                </a:solidFill>
                <a:effectLst/>
                <a:latin typeface="Arial"/>
                <a:ea typeface="Arial"/>
                <a:cs typeface="Arial"/>
              </a:rPr>
              <a:t>ARRÊTER</a:t>
            </a:r>
          </a:p>
        </p:txBody>
      </p:sp>
      <p:grpSp>
        <p:nvGrpSpPr>
          <p:cNvPr id="41" name="Group 40"/>
          <p:cNvGrpSpPr/>
          <p:nvPr/>
        </p:nvGrpSpPr>
        <p:grpSpPr>
          <a:xfrm>
            <a:off x="1613454" y="1237038"/>
            <a:ext cx="7233765" cy="1097932"/>
            <a:chOff x="1613454" y="1237038"/>
            <a:chExt cx="7233765" cy="1097932"/>
          </a:xfrm>
        </p:grpSpPr>
        <p:sp>
          <p:nvSpPr>
            <p:cNvPr id="12" name="Rounded Rectangle 11"/>
            <p:cNvSpPr/>
            <p:nvPr/>
          </p:nvSpPr>
          <p:spPr>
            <a:xfrm>
              <a:off x="1613454" y="1237038"/>
              <a:ext cx="7233765" cy="1077225"/>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2">
              <a:extLst>
                <a:ext uri="{FF2B5EF4-FFF2-40B4-BE49-F238E27FC236}">
                  <a16:creationId xmlns:a16="http://schemas.microsoft.com/office/drawing/2014/main" xmlns="" id="{63D1A68E-E1DF-E745-B738-4B1958B4BE49}"/>
                </a:ext>
              </a:extLst>
            </p:cNvPr>
            <p:cNvSpPr txBox="1"/>
            <p:nvPr/>
          </p:nvSpPr>
          <p:spPr>
            <a:xfrm>
              <a:off x="2490537" y="1500500"/>
              <a:ext cx="6356681" cy="834470"/>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fr-CA" sz="2000" b="1" i="0" strike="noStrike" cap="none" spc="0" baseline="0">
                  <a:solidFill>
                    <a:srgbClr val="0033A0"/>
                  </a:solidFill>
                  <a:effectLst/>
                  <a:latin typeface="Arial"/>
                  <a:ea typeface="Arial"/>
                  <a:cs typeface="Arial"/>
                </a:rPr>
                <a:t>L’intervention peut être la dernière occasion de prévenir les blessures ou la mort. </a:t>
              </a:r>
            </a:p>
          </p:txBody>
        </p:sp>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676" y="1532914"/>
              <a:ext cx="548640" cy="365760"/>
            </a:xfrm>
            <a:prstGeom prst="rect">
              <a:avLst/>
            </a:prstGeom>
          </p:spPr>
        </p:pic>
      </p:grpSp>
      <p:grpSp>
        <p:nvGrpSpPr>
          <p:cNvPr id="42" name="Group 41"/>
          <p:cNvGrpSpPr/>
          <p:nvPr/>
        </p:nvGrpSpPr>
        <p:grpSpPr>
          <a:xfrm>
            <a:off x="366221" y="2562908"/>
            <a:ext cx="7291879" cy="1077225"/>
            <a:chOff x="366221" y="2562908"/>
            <a:chExt cx="7291879" cy="1077225"/>
          </a:xfrm>
        </p:grpSpPr>
        <p:sp>
          <p:nvSpPr>
            <p:cNvPr id="21" name="Rounded Rectangle 20"/>
            <p:cNvSpPr/>
            <p:nvPr/>
          </p:nvSpPr>
          <p:spPr>
            <a:xfrm>
              <a:off x="366221" y="2562908"/>
              <a:ext cx="7233765" cy="1077225"/>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ubtitle 2">
              <a:extLst>
                <a:ext uri="{FF2B5EF4-FFF2-40B4-BE49-F238E27FC236}">
                  <a16:creationId xmlns:a16="http://schemas.microsoft.com/office/drawing/2014/main" xmlns="" id="{63D1A68E-E1DF-E745-B738-4B1958B4BE49}"/>
                </a:ext>
              </a:extLst>
            </p:cNvPr>
            <p:cNvSpPr txBox="1"/>
            <p:nvPr/>
          </p:nvSpPr>
          <p:spPr>
            <a:xfrm>
              <a:off x="1417683" y="2762994"/>
              <a:ext cx="6240417" cy="834470"/>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fr-CA" sz="2000" b="1" i="0" strike="noStrike" cap="none" spc="0" baseline="0">
                  <a:solidFill>
                    <a:srgbClr val="0033A0"/>
                  </a:solidFill>
                  <a:effectLst/>
                  <a:latin typeface="Arial"/>
                  <a:ea typeface="Arial"/>
                  <a:cs typeface="Arial"/>
                </a:rPr>
                <a:t>Ce n’est pas toujours facile de dire à quelqu’un d’arrêter sa tâche, mais c’est la bonne chose à faire.</a:t>
              </a: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59" y="2775772"/>
              <a:ext cx="548640" cy="731520"/>
            </a:xfrm>
            <a:prstGeom prst="rect">
              <a:avLst/>
            </a:prstGeom>
          </p:spPr>
        </p:pic>
      </p:grpSp>
      <p:grpSp>
        <p:nvGrpSpPr>
          <p:cNvPr id="43" name="Group 42"/>
          <p:cNvGrpSpPr/>
          <p:nvPr/>
        </p:nvGrpSpPr>
        <p:grpSpPr>
          <a:xfrm>
            <a:off x="1613454" y="3904876"/>
            <a:ext cx="7292595" cy="1077225"/>
            <a:chOff x="1613454" y="3904876"/>
            <a:chExt cx="7292595" cy="1077225"/>
          </a:xfrm>
        </p:grpSpPr>
        <p:sp>
          <p:nvSpPr>
            <p:cNvPr id="13" name="Subtitle 2">
              <a:extLst>
                <a:ext uri="{FF2B5EF4-FFF2-40B4-BE49-F238E27FC236}">
                  <a16:creationId xmlns:a16="http://schemas.microsoft.com/office/drawing/2014/main" xmlns="" id="{63D1A68E-E1DF-E745-B738-4B1958B4BE49}"/>
                </a:ext>
              </a:extLst>
            </p:cNvPr>
            <p:cNvSpPr txBox="1"/>
            <p:nvPr/>
          </p:nvSpPr>
          <p:spPr>
            <a:xfrm>
              <a:off x="2685686" y="4120119"/>
              <a:ext cx="6220363" cy="834470"/>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fr-CA" sz="2000" b="1" i="0" strike="noStrike" cap="none" spc="0" baseline="0">
                  <a:solidFill>
                    <a:srgbClr val="0033A0"/>
                  </a:solidFill>
                  <a:effectLst/>
                  <a:latin typeface="Arial"/>
                  <a:ea typeface="Arial"/>
                  <a:cs typeface="Arial"/>
                </a:rPr>
                <a:t>Même si c’est votre patron que vous devez empêcher d’adopter un comportement dangereux. La sécurité dépend de tout le monde. </a:t>
              </a:r>
            </a:p>
          </p:txBody>
        </p:sp>
        <p:sp>
          <p:nvSpPr>
            <p:cNvPr id="24" name="Rounded Rectangle 23"/>
            <p:cNvSpPr/>
            <p:nvPr/>
          </p:nvSpPr>
          <p:spPr>
            <a:xfrm>
              <a:off x="1613454" y="3904876"/>
              <a:ext cx="7233765" cy="1077225"/>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7676" y="4120119"/>
              <a:ext cx="731520" cy="731520"/>
            </a:xfrm>
            <a:prstGeom prst="rect">
              <a:avLst/>
            </a:prstGeom>
          </p:spPr>
        </p:pic>
      </p:grpSp>
      <p:grpSp>
        <p:nvGrpSpPr>
          <p:cNvPr id="44" name="Group 43"/>
          <p:cNvGrpSpPr/>
          <p:nvPr/>
        </p:nvGrpSpPr>
        <p:grpSpPr>
          <a:xfrm>
            <a:off x="502539" y="5334362"/>
            <a:ext cx="7233765" cy="1077225"/>
            <a:chOff x="502539" y="5334362"/>
            <a:chExt cx="7233765" cy="1077225"/>
          </a:xfrm>
        </p:grpSpPr>
        <p:sp>
          <p:nvSpPr>
            <p:cNvPr id="27" name="Rounded Rectangle 26"/>
            <p:cNvSpPr/>
            <p:nvPr/>
          </p:nvSpPr>
          <p:spPr>
            <a:xfrm>
              <a:off x="502539" y="5334362"/>
              <a:ext cx="7233765" cy="1077225"/>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ubtitle 2">
              <a:extLst>
                <a:ext uri="{FF2B5EF4-FFF2-40B4-BE49-F238E27FC236}">
                  <a16:creationId xmlns:a16="http://schemas.microsoft.com/office/drawing/2014/main" xmlns="" id="{63D1A68E-E1DF-E745-B738-4B1958B4BE49}"/>
                </a:ext>
              </a:extLst>
            </p:cNvPr>
            <p:cNvSpPr txBox="1"/>
            <p:nvPr/>
          </p:nvSpPr>
          <p:spPr>
            <a:xfrm>
              <a:off x="1562963" y="5546265"/>
              <a:ext cx="6037023" cy="834470"/>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fr-CA" sz="2000" b="1" i="0" strike="noStrike" cap="none" spc="0" baseline="0">
                  <a:solidFill>
                    <a:srgbClr val="0033A0"/>
                  </a:solidFill>
                  <a:effectLst/>
                  <a:latin typeface="Arial"/>
                  <a:ea typeface="Arial"/>
                  <a:cs typeface="Arial"/>
                </a:rPr>
                <a:t>Il est préférable d’avoir une conversation confortable que d’exposer quelqu’un au risque d’être blessé ou tué. </a:t>
              </a:r>
            </a:p>
            <a:p>
              <a:pPr marL="0" indent="0">
                <a:buFont typeface="Arial" panose="020B0604020202020204" pitchFamily="34" charset="0"/>
                <a:buNone/>
              </a:pPr>
              <a:endParaRPr lang="en-GB">
                <a:solidFill>
                  <a:srgbClr val="0033A0"/>
                </a:solidFill>
              </a:endParaRPr>
            </a:p>
          </p:txBody>
        </p:sp>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991" y="5536233"/>
              <a:ext cx="731520" cy="731520"/>
            </a:xfrm>
            <a:prstGeom prst="rect">
              <a:avLst/>
            </a:prstGeom>
          </p:spPr>
        </p:pic>
      </p:grpSp>
    </p:spTree>
    <p:extLst>
      <p:ext uri="{BB962C8B-B14F-4D97-AF65-F5344CB8AC3E}">
        <p14:creationId xmlns:p14="http://schemas.microsoft.com/office/powerpoint/2010/main" val="11462740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65233" y="3231435"/>
            <a:ext cx="9472062" cy="3494750"/>
            <a:chOff x="273516" y="2681732"/>
            <a:chExt cx="8958271" cy="3494750"/>
          </a:xfrm>
        </p:grpSpPr>
        <p:sp>
          <p:nvSpPr>
            <p:cNvPr id="8" name="Text Placeholder 3">
              <a:extLst>
                <a:ext uri="{FF2B5EF4-FFF2-40B4-BE49-F238E27FC236}">
                  <a16:creationId xmlns:a16="http://schemas.microsoft.com/office/drawing/2014/main" xmlns="" id="{4F7E75AE-4C45-43EA-A85B-99D19149D78A}"/>
                </a:ext>
              </a:extLst>
            </p:cNvPr>
            <p:cNvSpPr txBox="1"/>
            <p:nvPr/>
          </p:nvSpPr>
          <p:spPr bwMode="auto">
            <a:xfrm>
              <a:off x="273516" y="3964240"/>
              <a:ext cx="1588594" cy="1676401"/>
            </a:xfrm>
            <a:prstGeom prst="rect">
              <a:avLst/>
            </a:prstGeom>
            <a:noFill/>
            <a:ln w="9525">
              <a:noFill/>
              <a:miter lim="800000"/>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342900">
                <a:spcAft>
                  <a:spcPts val="450"/>
                </a:spcAft>
                <a:defRPr/>
              </a:pPr>
              <a:r>
                <a:rPr lang="fr-CA" sz="1200" b="1" i="0" strike="noStrike" cap="none" spc="0" baseline="0" dirty="0">
                  <a:solidFill>
                    <a:srgbClr val="0033A0"/>
                  </a:solidFill>
                  <a:effectLst/>
                  <a:latin typeface="Arial"/>
                  <a:ea typeface="Arial"/>
                  <a:cs typeface="Arial"/>
                </a:rPr>
                <a:t>Engager les employés. Discuter des règles de sécurité lors des discussions Toolbox et dans les réunions de sécurité.</a:t>
              </a:r>
            </a:p>
            <a:p>
              <a:pPr defTabSz="342900">
                <a:defRPr/>
              </a:pPr>
              <a:endParaRPr lang="en-GB" sz="1050" dirty="0">
                <a:solidFill>
                  <a:srgbClr val="53565A"/>
                </a:solidFill>
              </a:endParaRPr>
            </a:p>
          </p:txBody>
        </p:sp>
        <p:sp>
          <p:nvSpPr>
            <p:cNvPr id="9" name="Text Placeholder 3">
              <a:extLst>
                <a:ext uri="{FF2B5EF4-FFF2-40B4-BE49-F238E27FC236}">
                  <a16:creationId xmlns:a16="http://schemas.microsoft.com/office/drawing/2014/main" xmlns="" id="{9000ED70-0B9E-4481-8032-1E836F15086D}"/>
                </a:ext>
              </a:extLst>
            </p:cNvPr>
            <p:cNvSpPr txBox="1"/>
            <p:nvPr/>
          </p:nvSpPr>
          <p:spPr bwMode="auto">
            <a:xfrm>
              <a:off x="2007672" y="3964240"/>
              <a:ext cx="1756806" cy="1535368"/>
            </a:xfrm>
            <a:prstGeom prst="rect">
              <a:avLst/>
            </a:prstGeom>
            <a:noFill/>
            <a:ln w="9525">
              <a:noFill/>
              <a:miter lim="800000"/>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342900">
                <a:spcAft>
                  <a:spcPts val="450"/>
                </a:spcAft>
                <a:defRPr/>
              </a:pPr>
              <a:r>
                <a:rPr lang="fr-CA" sz="1200" b="1" i="0" strike="noStrike" cap="none" spc="0" baseline="0" dirty="0">
                  <a:solidFill>
                    <a:srgbClr val="0033A0"/>
                  </a:solidFill>
                  <a:effectLst/>
                  <a:latin typeface="Arial"/>
                  <a:ea typeface="Arial"/>
                  <a:cs typeface="Arial"/>
                </a:rPr>
                <a:t>Évaluer la planification préalable au projet et à la maintenance.</a:t>
              </a:r>
            </a:p>
          </p:txBody>
        </p:sp>
        <p:sp>
          <p:nvSpPr>
            <p:cNvPr id="10" name="Text Placeholder 3">
              <a:extLst>
                <a:ext uri="{FF2B5EF4-FFF2-40B4-BE49-F238E27FC236}">
                  <a16:creationId xmlns:a16="http://schemas.microsoft.com/office/drawing/2014/main" xmlns="" id="{AB12DEE4-547A-4DD3-8DBB-5BB1AD25B15B}"/>
                </a:ext>
              </a:extLst>
            </p:cNvPr>
            <p:cNvSpPr txBox="1"/>
            <p:nvPr/>
          </p:nvSpPr>
          <p:spPr bwMode="auto">
            <a:xfrm>
              <a:off x="7556585" y="3964240"/>
              <a:ext cx="1675202" cy="1669049"/>
            </a:xfrm>
            <a:prstGeom prst="rect">
              <a:avLst/>
            </a:prstGeom>
            <a:noFill/>
            <a:ln w="9525">
              <a:noFill/>
              <a:miter lim="800000"/>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342900">
                <a:spcAft>
                  <a:spcPts val="450"/>
                </a:spcAft>
                <a:defRPr/>
              </a:pPr>
              <a:r>
                <a:rPr lang="fr-CA" sz="1200" b="1" i="0" strike="noStrike" cap="none" spc="0" baseline="0" dirty="0">
                  <a:solidFill>
                    <a:srgbClr val="0033A0"/>
                  </a:solidFill>
                  <a:effectLst/>
                  <a:latin typeface="Arial"/>
                  <a:ea typeface="Arial"/>
                  <a:cs typeface="Arial"/>
                </a:rPr>
                <a:t>Intervenir. </a:t>
              </a:r>
            </a:p>
          </p:txBody>
        </p:sp>
        <p:sp>
          <p:nvSpPr>
            <p:cNvPr id="11" name="Text Placeholder 3">
              <a:extLst>
                <a:ext uri="{FF2B5EF4-FFF2-40B4-BE49-F238E27FC236}">
                  <a16:creationId xmlns:a16="http://schemas.microsoft.com/office/drawing/2014/main" xmlns="" id="{D9509059-5F16-4080-B6BF-F5BB345E2A26}"/>
                </a:ext>
              </a:extLst>
            </p:cNvPr>
            <p:cNvSpPr txBox="1"/>
            <p:nvPr/>
          </p:nvSpPr>
          <p:spPr bwMode="auto">
            <a:xfrm>
              <a:off x="5581755" y="3964240"/>
              <a:ext cx="1890210" cy="2212242"/>
            </a:xfrm>
            <a:prstGeom prst="rect">
              <a:avLst/>
            </a:prstGeom>
            <a:noFill/>
            <a:ln w="9525">
              <a:noFill/>
              <a:miter lim="800000"/>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342900">
                <a:spcAft>
                  <a:spcPts val="450"/>
                </a:spcAft>
                <a:defRPr/>
              </a:pPr>
              <a:r>
                <a:rPr lang="fr-CA" sz="1200" b="1" i="0" strike="noStrike" cap="none" spc="0" baseline="0" dirty="0">
                  <a:solidFill>
                    <a:srgbClr val="0033A0"/>
                  </a:solidFill>
                  <a:effectLst/>
                  <a:latin typeface="Arial"/>
                  <a:ea typeface="Arial"/>
                  <a:cs typeface="Arial"/>
                </a:rPr>
                <a:t>Effectuer des vérifications d’inspection de sécurité. </a:t>
              </a:r>
            </a:p>
            <a:p>
              <a:pPr defTabSz="342900">
                <a:defRPr/>
              </a:pPr>
              <a:endParaRPr lang="en-GB" sz="1050" b="1" dirty="0">
                <a:solidFill>
                  <a:srgbClr val="53565A"/>
                </a:solidFill>
              </a:endParaRPr>
            </a:p>
          </p:txBody>
        </p:sp>
        <p:sp>
          <p:nvSpPr>
            <p:cNvPr id="12" name="Text Placeholder 3">
              <a:extLst>
                <a:ext uri="{FF2B5EF4-FFF2-40B4-BE49-F238E27FC236}">
                  <a16:creationId xmlns:a16="http://schemas.microsoft.com/office/drawing/2014/main" xmlns="" id="{9303D809-934A-4DFB-838A-6435F9842ABD}"/>
                </a:ext>
              </a:extLst>
            </p:cNvPr>
            <p:cNvSpPr txBox="1"/>
            <p:nvPr/>
          </p:nvSpPr>
          <p:spPr bwMode="auto">
            <a:xfrm>
              <a:off x="3764478" y="3964240"/>
              <a:ext cx="1732657" cy="2184429"/>
            </a:xfrm>
            <a:prstGeom prst="rect">
              <a:avLst/>
            </a:prstGeom>
            <a:noFill/>
            <a:ln w="9525">
              <a:noFill/>
              <a:miter lim="800000"/>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342900">
                <a:spcAft>
                  <a:spcPts val="450"/>
                </a:spcAft>
                <a:defRPr/>
              </a:pPr>
              <a:r>
                <a:rPr lang="fr-CA" sz="1200" b="1" i="0" strike="noStrike" cap="none" spc="0" baseline="0" dirty="0">
                  <a:solidFill>
                    <a:srgbClr val="0033A0"/>
                  </a:solidFill>
                  <a:effectLst/>
                  <a:latin typeface="Arial"/>
                  <a:ea typeface="Arial"/>
                  <a:cs typeface="Arial"/>
                </a:rPr>
                <a:t>Tenir compte des évaluations des risques de dernière minute.</a:t>
              </a:r>
            </a:p>
          </p:txBody>
        </p:sp>
        <p:pic>
          <p:nvPicPr>
            <p:cNvPr id="13" name="Picture 12">
              <a:extLst>
                <a:ext uri="{FF2B5EF4-FFF2-40B4-BE49-F238E27FC236}">
                  <a16:creationId xmlns:a16="http://schemas.microsoft.com/office/drawing/2014/main" xmlns="" id="{AD12EC3D-0670-4A8B-B700-516E8F9DDFDC}"/>
                </a:ext>
              </a:extLst>
            </p:cNvPr>
            <p:cNvPicPr>
              <a:picLocks noChangeAspect="1"/>
            </p:cNvPicPr>
            <p:nvPr/>
          </p:nvPicPr>
          <p:blipFill>
            <a:blip r:embed="rId2"/>
            <a:stretch>
              <a:fillRect/>
            </a:stretch>
          </p:blipFill>
          <p:spPr>
            <a:xfrm>
              <a:off x="530075" y="2722256"/>
              <a:ext cx="988433" cy="1115973"/>
            </a:xfrm>
            <a:prstGeom prst="rect">
              <a:avLst/>
            </a:prstGeom>
            <a:effectLst/>
          </p:spPr>
        </p:pic>
        <p:pic>
          <p:nvPicPr>
            <p:cNvPr id="14" name="Picture 13">
              <a:extLst>
                <a:ext uri="{FF2B5EF4-FFF2-40B4-BE49-F238E27FC236}">
                  <a16:creationId xmlns:a16="http://schemas.microsoft.com/office/drawing/2014/main" xmlns="" id="{BAB73937-CC12-8748-A15B-B8454A0FB292}"/>
                </a:ext>
              </a:extLst>
            </p:cNvPr>
            <p:cNvPicPr>
              <a:picLocks noChangeAspect="1"/>
            </p:cNvPicPr>
            <p:nvPr/>
          </p:nvPicPr>
          <p:blipFill>
            <a:blip r:embed="rId3"/>
            <a:stretch>
              <a:fillRect/>
            </a:stretch>
          </p:blipFill>
          <p:spPr>
            <a:xfrm>
              <a:off x="2248958" y="2830446"/>
              <a:ext cx="1136328" cy="899593"/>
            </a:xfrm>
            <a:prstGeom prst="rect">
              <a:avLst/>
            </a:prstGeom>
            <a:effectLst/>
          </p:spPr>
        </p:pic>
        <p:pic>
          <p:nvPicPr>
            <p:cNvPr id="15" name="Picture 14">
              <a:extLst>
                <a:ext uri="{FF2B5EF4-FFF2-40B4-BE49-F238E27FC236}">
                  <a16:creationId xmlns:a16="http://schemas.microsoft.com/office/drawing/2014/main" xmlns="" id="{040C1738-B86A-E04C-812D-189B599C5E9B}"/>
                </a:ext>
              </a:extLst>
            </p:cNvPr>
            <p:cNvPicPr>
              <a:picLocks noChangeAspect="1"/>
            </p:cNvPicPr>
            <p:nvPr/>
          </p:nvPicPr>
          <p:blipFill>
            <a:blip r:embed="rId4"/>
            <a:stretch>
              <a:fillRect/>
            </a:stretch>
          </p:blipFill>
          <p:spPr>
            <a:xfrm>
              <a:off x="4031259" y="2722256"/>
              <a:ext cx="964402" cy="1026623"/>
            </a:xfrm>
            <a:prstGeom prst="rect">
              <a:avLst/>
            </a:prstGeom>
            <a:effectLst/>
          </p:spPr>
        </p:pic>
        <p:pic>
          <p:nvPicPr>
            <p:cNvPr id="16" name="Picture 15">
              <a:extLst>
                <a:ext uri="{FF2B5EF4-FFF2-40B4-BE49-F238E27FC236}">
                  <a16:creationId xmlns:a16="http://schemas.microsoft.com/office/drawing/2014/main" xmlns="" id="{2773BFC3-0A56-464B-A5C3-2A6DC79631B0}"/>
                </a:ext>
              </a:extLst>
            </p:cNvPr>
            <p:cNvPicPr>
              <a:picLocks noChangeAspect="1"/>
            </p:cNvPicPr>
            <p:nvPr/>
          </p:nvPicPr>
          <p:blipFill>
            <a:blip r:embed="rId5"/>
            <a:stretch>
              <a:fillRect/>
            </a:stretch>
          </p:blipFill>
          <p:spPr>
            <a:xfrm>
              <a:off x="5772427" y="2681732"/>
              <a:ext cx="1002890" cy="1107671"/>
            </a:xfrm>
            <a:prstGeom prst="rect">
              <a:avLst/>
            </a:prstGeom>
            <a:effectLst/>
          </p:spPr>
        </p:pic>
        <p:sp>
          <p:nvSpPr>
            <p:cNvPr id="17" name="Octagon 16">
              <a:extLst>
                <a:ext uri="{FF2B5EF4-FFF2-40B4-BE49-F238E27FC236}">
                  <a16:creationId xmlns:a16="http://schemas.microsoft.com/office/drawing/2014/main" xmlns="" id="{25E86518-DF16-1D4F-A6FA-741B5153419B}"/>
                </a:ext>
              </a:extLst>
            </p:cNvPr>
            <p:cNvSpPr/>
            <p:nvPr/>
          </p:nvSpPr>
          <p:spPr bwMode="auto">
            <a:xfrm>
              <a:off x="7323916" y="2819840"/>
              <a:ext cx="1116368" cy="969563"/>
            </a:xfrm>
            <a:prstGeom prst="octagon">
              <a:avLst/>
            </a:prstGeom>
            <a:solidFill>
              <a:srgbClr val="C00000"/>
            </a:solidFill>
            <a:ln w="38100">
              <a:solidFill>
                <a:schemeClr val="tx1"/>
              </a:solidFill>
            </a:ln>
          </p:spPr>
          <p:txBody>
            <a:bodyPr vert="horz" wrap="square" lIns="68580" tIns="34290" rIns="68580" bIns="34290" numCol="1" rtlCol="0" anchor="ctr" anchorCtr="0" compatLnSpc="1">
              <a:prstTxWarp prst="textNoShape">
                <a:avLst/>
              </a:prstTxWarp>
            </a:bodyPr>
            <a:lstStyle/>
            <a:p>
              <a:pPr algn="ctr" defTabSz="342900">
                <a:defRPr/>
              </a:pPr>
              <a:r>
                <a:rPr lang="fr-CA" sz="1650" b="1" i="0" strike="noStrike" cap="none" spc="0" baseline="0" dirty="0">
                  <a:solidFill>
                    <a:srgbClr val="FFFFFF"/>
                  </a:solidFill>
                  <a:effectLst/>
                  <a:latin typeface="Arial"/>
                  <a:ea typeface="Arial"/>
                  <a:cs typeface="Arial"/>
                </a:rPr>
                <a:t>ARRÊT</a:t>
              </a:r>
            </a:p>
          </p:txBody>
        </p:sp>
      </p:grpSp>
      <p:sp>
        <p:nvSpPr>
          <p:cNvPr id="25" name="Title 1">
            <a:extLst>
              <a:ext uri="{FF2B5EF4-FFF2-40B4-BE49-F238E27FC236}">
                <a16:creationId xmlns:a16="http://schemas.microsoft.com/office/drawing/2014/main" xmlns="" id="{48C240A4-705A-DC4E-99CC-DBF72890B74D}"/>
              </a:ext>
            </a:extLst>
          </p:cNvPr>
          <p:cNvSpPr>
            <a:spLocks noGrp="1"/>
          </p:cNvSpPr>
          <p:nvPr>
            <p:ph type="title"/>
          </p:nvPr>
        </p:nvSpPr>
        <p:spPr>
          <a:xfrm>
            <a:off x="219669" y="2186008"/>
            <a:ext cx="8719794" cy="685800"/>
          </a:xfrm>
        </p:spPr>
        <p:txBody>
          <a:bodyPr/>
          <a:lstStyle/>
          <a:p>
            <a:pPr algn="ctr"/>
            <a:r>
              <a:rPr lang="fr-CA" sz="2500" b="0" i="0" strike="noStrike" cap="none" spc="0" baseline="0">
                <a:solidFill>
                  <a:srgbClr val="035F1D"/>
                </a:solidFill>
                <a:effectLst/>
                <a:latin typeface="Arial"/>
                <a:ea typeface="Arial"/>
                <a:cs typeface="Arial"/>
              </a:rPr>
              <a:t>Les </a:t>
            </a:r>
            <a:r>
              <a:rPr lang="fr-CA" sz="2500" b="1" i="0" strike="noStrike" cap="none" spc="0" baseline="0">
                <a:solidFill>
                  <a:srgbClr val="035F1D"/>
                </a:solidFill>
                <a:effectLst/>
                <a:latin typeface="Arial"/>
                <a:ea typeface="Arial"/>
                <a:cs typeface="Arial"/>
              </a:rPr>
              <a:t>Règles de sécurité vitales </a:t>
            </a:r>
            <a:r>
              <a:rPr sz="2500"/>
              <a:t/>
            </a:r>
            <a:br>
              <a:rPr sz="2500"/>
            </a:br>
            <a:r>
              <a:rPr lang="fr-CA" sz="2500" b="1" i="0" strike="noStrike" cap="none" spc="0" baseline="0">
                <a:solidFill>
                  <a:srgbClr val="035F1D"/>
                </a:solidFill>
                <a:effectLst/>
                <a:latin typeface="Arial"/>
                <a:ea typeface="Arial"/>
                <a:cs typeface="Arial"/>
              </a:rPr>
              <a:t>doivent faire partie des activités quotidiennes. </a:t>
            </a:r>
            <a:r>
              <a:rPr sz="3200"/>
              <a:t/>
            </a:r>
            <a:br>
              <a:rPr sz="3200"/>
            </a:br>
            <a:endParaRPr sz="3200"/>
          </a:p>
        </p:txBody>
      </p:sp>
    </p:spTree>
    <p:extLst>
      <p:ext uri="{BB962C8B-B14F-4D97-AF65-F5344CB8AC3E}">
        <p14:creationId xmlns:p14="http://schemas.microsoft.com/office/powerpoint/2010/main" val="33932219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8502" y="1047253"/>
            <a:ext cx="6058297" cy="1602610"/>
          </a:xfrm>
        </p:spPr>
        <p:txBody>
          <a:bodyPr/>
          <a:lstStyle/>
          <a:p>
            <a:r>
              <a:rPr lang="fr-CA" sz="3200" b="1" i="0" strike="noStrike" cap="none" spc="0" baseline="0" dirty="0">
                <a:solidFill>
                  <a:srgbClr val="FFFFFF"/>
                </a:solidFill>
                <a:effectLst/>
                <a:latin typeface="Arial"/>
                <a:ea typeface="Arial"/>
                <a:cs typeface="Arial"/>
              </a:rPr>
              <a:t>Lorsque les Règles de sécurité vitales sont respectées, nous retournons tous à la maison, vers nos amis et vers notre famille, en toute sécurité. </a:t>
            </a:r>
          </a:p>
        </p:txBody>
      </p:sp>
      <p:sp>
        <p:nvSpPr>
          <p:cNvPr id="7" name="Rectangle 6"/>
          <p:cNvSpPr/>
          <p:nvPr/>
        </p:nvSpPr>
        <p:spPr>
          <a:xfrm>
            <a:off x="3306166" y="3532902"/>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5264445-FAD9-495C-9CE8-2776AA38D6DF}"/>
              </a:ext>
            </a:extLst>
          </p:cNvPr>
          <p:cNvPicPr>
            <a:picLocks noChangeAspect="1"/>
          </p:cNvPicPr>
          <p:nvPr/>
        </p:nvPicPr>
        <p:blipFill>
          <a:blip r:embed="rId2"/>
          <a:stretch>
            <a:fillRect/>
          </a:stretch>
        </p:blipFill>
        <p:spPr>
          <a:xfrm>
            <a:off x="3230348" y="3554370"/>
            <a:ext cx="893168" cy="893168"/>
          </a:xfrm>
          <a:prstGeom prst="rect">
            <a:avLst/>
          </a:prstGeom>
        </p:spPr>
      </p:pic>
      <p:pic>
        <p:nvPicPr>
          <p:cNvPr id="9" name="Picture 8">
            <a:extLst>
              <a:ext uri="{FF2B5EF4-FFF2-40B4-BE49-F238E27FC236}">
                <a16:creationId xmlns:a16="http://schemas.microsoft.com/office/drawing/2014/main" xmlns="" id="{82233DE1-212B-4717-A6BB-1C0C39F95E9B}"/>
              </a:ext>
            </a:extLst>
          </p:cNvPr>
          <p:cNvPicPr>
            <a:picLocks noChangeAspect="1"/>
          </p:cNvPicPr>
          <p:nvPr/>
        </p:nvPicPr>
        <p:blipFill>
          <a:blip r:embed="rId3"/>
          <a:stretch>
            <a:fillRect/>
          </a:stretch>
        </p:blipFill>
        <p:spPr>
          <a:xfrm>
            <a:off x="4493515" y="3531636"/>
            <a:ext cx="891540" cy="891540"/>
          </a:xfrm>
          <a:prstGeom prst="rect">
            <a:avLst/>
          </a:prstGeom>
        </p:spPr>
      </p:pic>
      <p:pic>
        <p:nvPicPr>
          <p:cNvPr id="10" name="Picture 9">
            <a:extLst>
              <a:ext uri="{FF2B5EF4-FFF2-40B4-BE49-F238E27FC236}">
                <a16:creationId xmlns:a16="http://schemas.microsoft.com/office/drawing/2014/main" xmlns="" id="{B21C7E75-5F01-4609-A190-90DA84C2BD4A}"/>
              </a:ext>
            </a:extLst>
          </p:cNvPr>
          <p:cNvPicPr>
            <a:picLocks noChangeAspect="1"/>
          </p:cNvPicPr>
          <p:nvPr/>
        </p:nvPicPr>
        <p:blipFill>
          <a:blip r:embed="rId4"/>
          <a:stretch>
            <a:fillRect/>
          </a:stretch>
        </p:blipFill>
        <p:spPr>
          <a:xfrm>
            <a:off x="5740646" y="3529492"/>
            <a:ext cx="891540" cy="891540"/>
          </a:xfrm>
          <a:prstGeom prst="rect">
            <a:avLst/>
          </a:prstGeom>
        </p:spPr>
      </p:pic>
      <p:pic>
        <p:nvPicPr>
          <p:cNvPr id="11" name="Picture 10">
            <a:extLst>
              <a:ext uri="{FF2B5EF4-FFF2-40B4-BE49-F238E27FC236}">
                <a16:creationId xmlns:a16="http://schemas.microsoft.com/office/drawing/2014/main" xmlns="" id="{7B6B89BA-E0EE-48F4-B9A8-82C467B8228D}"/>
              </a:ext>
            </a:extLst>
          </p:cNvPr>
          <p:cNvPicPr>
            <a:picLocks noChangeAspect="1"/>
          </p:cNvPicPr>
          <p:nvPr/>
        </p:nvPicPr>
        <p:blipFill>
          <a:blip r:embed="rId5"/>
          <a:stretch>
            <a:fillRect/>
          </a:stretch>
        </p:blipFill>
        <p:spPr>
          <a:xfrm>
            <a:off x="6853889" y="3513941"/>
            <a:ext cx="891540" cy="891540"/>
          </a:xfrm>
          <a:prstGeom prst="rect">
            <a:avLst/>
          </a:prstGeom>
        </p:spPr>
      </p:pic>
      <p:pic>
        <p:nvPicPr>
          <p:cNvPr id="12" name="Picture 11">
            <a:extLst>
              <a:ext uri="{FF2B5EF4-FFF2-40B4-BE49-F238E27FC236}">
                <a16:creationId xmlns:a16="http://schemas.microsoft.com/office/drawing/2014/main" xmlns="" id="{AEBB3BB5-EB4E-44DA-8704-8EFD0C5A8803}"/>
              </a:ext>
            </a:extLst>
          </p:cNvPr>
          <p:cNvPicPr>
            <a:picLocks noChangeAspect="1"/>
          </p:cNvPicPr>
          <p:nvPr/>
        </p:nvPicPr>
        <p:blipFill>
          <a:blip r:embed="rId6"/>
          <a:stretch>
            <a:fillRect/>
          </a:stretch>
        </p:blipFill>
        <p:spPr>
          <a:xfrm>
            <a:off x="3271146" y="4760686"/>
            <a:ext cx="891540" cy="764708"/>
          </a:xfrm>
          <a:prstGeom prst="rect">
            <a:avLst/>
          </a:prstGeom>
        </p:spPr>
      </p:pic>
      <p:pic>
        <p:nvPicPr>
          <p:cNvPr id="13" name="Picture 12">
            <a:extLst>
              <a:ext uri="{FF2B5EF4-FFF2-40B4-BE49-F238E27FC236}">
                <a16:creationId xmlns:a16="http://schemas.microsoft.com/office/drawing/2014/main" xmlns="" id="{4C82A90C-F5B5-4F56-9C08-B6AD99E9FC3B}"/>
              </a:ext>
            </a:extLst>
          </p:cNvPr>
          <p:cNvPicPr>
            <a:picLocks noChangeAspect="1"/>
          </p:cNvPicPr>
          <p:nvPr/>
        </p:nvPicPr>
        <p:blipFill>
          <a:blip r:embed="rId7"/>
          <a:stretch>
            <a:fillRect/>
          </a:stretch>
        </p:blipFill>
        <p:spPr>
          <a:xfrm>
            <a:off x="4533065" y="4747199"/>
            <a:ext cx="891540" cy="779714"/>
          </a:xfrm>
          <a:prstGeom prst="rect">
            <a:avLst/>
          </a:prstGeom>
        </p:spPr>
      </p:pic>
      <p:pic>
        <p:nvPicPr>
          <p:cNvPr id="14" name="Picture 13">
            <a:extLst>
              <a:ext uri="{FF2B5EF4-FFF2-40B4-BE49-F238E27FC236}">
                <a16:creationId xmlns:a16="http://schemas.microsoft.com/office/drawing/2014/main" xmlns="" id="{FB64E846-445D-4F76-94F3-88A3AD20098E}"/>
              </a:ext>
            </a:extLst>
          </p:cNvPr>
          <p:cNvPicPr>
            <a:picLocks noChangeAspect="1"/>
          </p:cNvPicPr>
          <p:nvPr/>
        </p:nvPicPr>
        <p:blipFill>
          <a:blip r:embed="rId8"/>
          <a:stretch>
            <a:fillRect/>
          </a:stretch>
        </p:blipFill>
        <p:spPr>
          <a:xfrm>
            <a:off x="5740646" y="4760685"/>
            <a:ext cx="891540" cy="779713"/>
          </a:xfrm>
          <a:prstGeom prst="rect">
            <a:avLst/>
          </a:prstGeom>
        </p:spPr>
      </p:pic>
      <p:pic>
        <p:nvPicPr>
          <p:cNvPr id="15" name="Picture 14">
            <a:extLst>
              <a:ext uri="{FF2B5EF4-FFF2-40B4-BE49-F238E27FC236}">
                <a16:creationId xmlns:a16="http://schemas.microsoft.com/office/drawing/2014/main" xmlns="" id="{8EA8F9FA-5F62-4832-8BED-83006EBC8F68}"/>
              </a:ext>
            </a:extLst>
          </p:cNvPr>
          <p:cNvPicPr>
            <a:picLocks noChangeAspect="1"/>
          </p:cNvPicPr>
          <p:nvPr/>
        </p:nvPicPr>
        <p:blipFill>
          <a:blip r:embed="rId9"/>
          <a:stretch>
            <a:fillRect/>
          </a:stretch>
        </p:blipFill>
        <p:spPr>
          <a:xfrm>
            <a:off x="6853889" y="4760686"/>
            <a:ext cx="891540" cy="764162"/>
          </a:xfrm>
          <a:prstGeom prst="rect">
            <a:avLst/>
          </a:prstGeom>
        </p:spPr>
      </p:pic>
      <p:sp>
        <p:nvSpPr>
          <p:cNvPr id="16" name="TextBox 15"/>
          <p:cNvSpPr txBox="1"/>
          <p:nvPr/>
        </p:nvSpPr>
        <p:spPr>
          <a:xfrm>
            <a:off x="3172120" y="5550237"/>
            <a:ext cx="893168" cy="385031"/>
          </a:xfrm>
          <a:prstGeom prst="rect">
            <a:avLst/>
          </a:prstGeom>
          <a:noFill/>
        </p:spPr>
        <p:txBody>
          <a:bodyPr wrap="square" rtlCol="0">
            <a:noAutofit/>
          </a:bodyPr>
          <a:lstStyle/>
          <a:p>
            <a:pPr defTabSz="685800">
              <a:spcBef>
                <a:spcPts val="675"/>
              </a:spcBef>
              <a:buClr>
                <a:srgbClr val="0033A0"/>
              </a:buClr>
            </a:pPr>
            <a:r>
              <a:rPr lang="fr-CA" sz="900" b="1" i="0" strike="noStrike" cap="none" spc="0" baseline="0" dirty="0">
                <a:solidFill>
                  <a:srgbClr val="0033A0"/>
                </a:solidFill>
                <a:effectLst/>
                <a:latin typeface="Arial"/>
                <a:ea typeface="Arial"/>
                <a:cs typeface="Arial"/>
              </a:rPr>
              <a:t>Travail à haute température  </a:t>
            </a:r>
          </a:p>
          <a:p>
            <a:pPr defTabSz="685800">
              <a:buClr>
                <a:srgbClr val="0033A0"/>
              </a:buClr>
            </a:pPr>
            <a:endParaRPr lang="en-GB" sz="675" dirty="0">
              <a:solidFill>
                <a:srgbClr val="5B6771"/>
              </a:solidFill>
              <a:latin typeface="Arial"/>
            </a:endParaRPr>
          </a:p>
          <a:p>
            <a:pPr defTabSz="685800">
              <a:spcBef>
                <a:spcPts val="675"/>
              </a:spcBef>
              <a:buClr>
                <a:srgbClr val="0033A0"/>
              </a:buClr>
            </a:pPr>
            <a:endParaRPr lang="en-US" sz="900" b="1" dirty="0">
              <a:solidFill>
                <a:srgbClr val="0033A0"/>
              </a:solidFill>
              <a:latin typeface="Arial"/>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a:endParaRPr>
          </a:p>
        </p:txBody>
      </p:sp>
      <p:sp>
        <p:nvSpPr>
          <p:cNvPr id="17" name="TextBox 16"/>
          <p:cNvSpPr txBox="1"/>
          <p:nvPr/>
        </p:nvSpPr>
        <p:spPr>
          <a:xfrm>
            <a:off x="4438151" y="4410600"/>
            <a:ext cx="1276160" cy="219238"/>
          </a:xfrm>
          <a:prstGeom prst="rect">
            <a:avLst/>
          </a:prstGeom>
          <a:noFill/>
        </p:spPr>
        <p:txBody>
          <a:bodyPr wrap="square" rtlCol="0">
            <a:noAutofit/>
          </a:bodyPr>
          <a:lstStyle/>
          <a:p>
            <a:pPr defTabSz="685800">
              <a:spcBef>
                <a:spcPts val="675"/>
              </a:spcBef>
              <a:buClr>
                <a:srgbClr val="0033A0"/>
              </a:buClr>
            </a:pPr>
            <a:r>
              <a:rPr lang="fr-CA" sz="900" b="1" i="0" strike="noStrike" cap="none" spc="0" baseline="0" dirty="0">
                <a:solidFill>
                  <a:srgbClr val="0033A0"/>
                </a:solidFill>
                <a:effectLst/>
                <a:latin typeface="Arial"/>
                <a:ea typeface="Arial"/>
                <a:cs typeface="Arial"/>
              </a:rPr>
              <a:t>Espace confiné </a:t>
            </a:r>
          </a:p>
          <a:p>
            <a:pPr defTabSz="685800">
              <a:buClr>
                <a:srgbClr val="0033A0"/>
              </a:buClr>
            </a:pPr>
            <a:endParaRPr lang="en-GB" sz="375" dirty="0">
              <a:solidFill>
                <a:srgbClr val="5B6771"/>
              </a:solidFill>
              <a:latin typeface="Arial"/>
            </a:endParaRPr>
          </a:p>
          <a:p>
            <a:pPr defTabSz="685800">
              <a:buClr>
                <a:srgbClr val="0033A0"/>
              </a:buClr>
            </a:pPr>
            <a:r>
              <a:rPr lang="en-GB" sz="375" dirty="0">
                <a:solidFill>
                  <a:srgbClr val="5B6771"/>
                </a:solidFill>
                <a:latin typeface="Arial"/>
              </a:rPr>
              <a:t/>
            </a:r>
            <a:br>
              <a:rPr lang="en-GB" sz="375" dirty="0">
                <a:solidFill>
                  <a:srgbClr val="5B6771"/>
                </a:solidFill>
                <a:latin typeface="Arial"/>
              </a:rPr>
            </a:br>
            <a:endParaRPr lang="en-US" sz="900" b="1" dirty="0">
              <a:solidFill>
                <a:srgbClr val="0033A0"/>
              </a:solidFill>
              <a:latin typeface="Arial"/>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a:endParaRPr>
          </a:p>
        </p:txBody>
      </p:sp>
      <p:sp>
        <p:nvSpPr>
          <p:cNvPr id="18" name="TextBox 17"/>
          <p:cNvSpPr txBox="1"/>
          <p:nvPr/>
        </p:nvSpPr>
        <p:spPr>
          <a:xfrm>
            <a:off x="5798397" y="4441619"/>
            <a:ext cx="935420" cy="197403"/>
          </a:xfrm>
          <a:prstGeom prst="rect">
            <a:avLst/>
          </a:prstGeom>
          <a:noFill/>
        </p:spPr>
        <p:txBody>
          <a:bodyPr wrap="square" rtlCol="0">
            <a:noAutofit/>
          </a:bodyPr>
          <a:lstStyle/>
          <a:p>
            <a:pPr defTabSz="685800">
              <a:buClr>
                <a:srgbClr val="0033A0"/>
              </a:buClr>
            </a:pPr>
            <a:r>
              <a:rPr lang="fr-CA" sz="900" b="1" i="0" strike="noStrike" cap="none" spc="0" baseline="0">
                <a:solidFill>
                  <a:srgbClr val="0033A0"/>
                </a:solidFill>
                <a:effectLst/>
                <a:latin typeface="Arial"/>
                <a:ea typeface="Arial"/>
                <a:cs typeface="Arial"/>
              </a:rPr>
              <a:t>Conduite sécuritaire</a:t>
            </a:r>
          </a:p>
        </p:txBody>
      </p:sp>
      <p:sp>
        <p:nvSpPr>
          <p:cNvPr id="19" name="TextBox 18"/>
          <p:cNvSpPr txBox="1"/>
          <p:nvPr/>
        </p:nvSpPr>
        <p:spPr>
          <a:xfrm>
            <a:off x="6817903" y="4431548"/>
            <a:ext cx="1192644" cy="193307"/>
          </a:xfrm>
          <a:prstGeom prst="rect">
            <a:avLst/>
          </a:prstGeom>
          <a:noFill/>
        </p:spPr>
        <p:txBody>
          <a:bodyPr wrap="square" rtlCol="0">
            <a:noAutofit/>
          </a:bodyPr>
          <a:lstStyle/>
          <a:p>
            <a:pPr defTabSz="685800">
              <a:spcBef>
                <a:spcPts val="675"/>
              </a:spcBef>
              <a:buClr>
                <a:srgbClr val="0033A0"/>
              </a:buClr>
            </a:pPr>
            <a:r>
              <a:rPr lang="fr-CA" sz="900" b="1" i="0" strike="noStrike" cap="none" spc="0" baseline="0">
                <a:solidFill>
                  <a:srgbClr val="0033A0"/>
                </a:solidFill>
                <a:effectLst/>
                <a:latin typeface="Arial"/>
                <a:ea typeface="Arial"/>
                <a:cs typeface="Arial"/>
              </a:rPr>
              <a:t>Isolement énergétique</a:t>
            </a:r>
          </a:p>
          <a:p>
            <a:pPr defTabSz="685800">
              <a:spcBef>
                <a:spcPts val="675"/>
              </a:spcBef>
              <a:buClr>
                <a:srgbClr val="0033A0"/>
              </a:buClr>
            </a:pPr>
            <a:endParaRPr lang="en-US" sz="900" b="1">
              <a:solidFill>
                <a:srgbClr val="0033A0"/>
              </a:solidFill>
              <a:latin typeface="Arial"/>
            </a:endParaRPr>
          </a:p>
          <a:p>
            <a:pPr marL="214313" indent="-214313" defTabSz="685800">
              <a:buClr>
                <a:srgbClr val="0033A0"/>
              </a:buClr>
              <a:buFont typeface="Arial" panose="020B0604020202020204" pitchFamily="34" charset="0"/>
              <a:buChar char="•"/>
            </a:pPr>
            <a:endParaRPr lang="en-GB" sz="750">
              <a:solidFill>
                <a:srgbClr val="5B6771"/>
              </a:solidFill>
              <a:latin typeface="Arial"/>
            </a:endParaRPr>
          </a:p>
        </p:txBody>
      </p:sp>
      <p:sp>
        <p:nvSpPr>
          <p:cNvPr id="20" name="TextBox 19"/>
          <p:cNvSpPr txBox="1"/>
          <p:nvPr/>
        </p:nvSpPr>
        <p:spPr>
          <a:xfrm>
            <a:off x="4493515" y="5550237"/>
            <a:ext cx="943422" cy="556900"/>
          </a:xfrm>
          <a:prstGeom prst="rect">
            <a:avLst/>
          </a:prstGeom>
          <a:noFill/>
        </p:spPr>
        <p:txBody>
          <a:bodyPr wrap="square" rtlCol="0">
            <a:noAutofit/>
          </a:bodyPr>
          <a:lstStyle/>
          <a:p>
            <a:pPr defTabSz="685800">
              <a:spcBef>
                <a:spcPts val="675"/>
              </a:spcBef>
              <a:buClr>
                <a:srgbClr val="0033A0"/>
              </a:buClr>
            </a:pPr>
            <a:r>
              <a:rPr lang="fr-CA" sz="900" b="1" i="0" strike="noStrike" cap="none" spc="0" baseline="0" dirty="0">
                <a:solidFill>
                  <a:srgbClr val="0033A0"/>
                </a:solidFill>
                <a:effectLst/>
                <a:latin typeface="Arial"/>
                <a:ea typeface="Arial"/>
                <a:cs typeface="Arial"/>
              </a:rPr>
              <a:t>Dégagement</a:t>
            </a:r>
          </a:p>
          <a:p>
            <a:pPr defTabSz="685800">
              <a:buClr>
                <a:srgbClr val="0033A0"/>
              </a:buClr>
            </a:pPr>
            <a:endParaRPr lang="en-GB" sz="375" dirty="0">
              <a:solidFill>
                <a:srgbClr val="5B6771"/>
              </a:solidFill>
              <a:latin typeface="Arial"/>
            </a:endParaRPr>
          </a:p>
          <a:p>
            <a:pPr defTabSz="685800">
              <a:buClr>
                <a:srgbClr val="0033A0"/>
              </a:buClr>
            </a:pPr>
            <a:r>
              <a:rPr lang="en-GB" sz="375" dirty="0">
                <a:solidFill>
                  <a:srgbClr val="5B6771"/>
                </a:solidFill>
                <a:latin typeface="Arial"/>
              </a:rPr>
              <a:t/>
            </a:r>
            <a:br>
              <a:rPr lang="en-GB" sz="375" dirty="0">
                <a:solidFill>
                  <a:srgbClr val="5B6771"/>
                </a:solidFill>
                <a:latin typeface="Arial"/>
              </a:rPr>
            </a:br>
            <a:endParaRPr lang="en-US" sz="900" b="1" dirty="0">
              <a:solidFill>
                <a:srgbClr val="0033A0"/>
              </a:solidFill>
              <a:latin typeface="Arial"/>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a:endParaRPr>
          </a:p>
        </p:txBody>
      </p:sp>
      <p:sp>
        <p:nvSpPr>
          <p:cNvPr id="21" name="TextBox 20"/>
          <p:cNvSpPr txBox="1"/>
          <p:nvPr/>
        </p:nvSpPr>
        <p:spPr>
          <a:xfrm>
            <a:off x="5564700" y="5550237"/>
            <a:ext cx="1402814" cy="556900"/>
          </a:xfrm>
          <a:prstGeom prst="rect">
            <a:avLst/>
          </a:prstGeom>
          <a:noFill/>
        </p:spPr>
        <p:txBody>
          <a:bodyPr wrap="square" rtlCol="0">
            <a:noAutofit/>
          </a:bodyPr>
          <a:lstStyle/>
          <a:p>
            <a:pPr defTabSz="685800">
              <a:buClr>
                <a:srgbClr val="0033A0"/>
              </a:buClr>
            </a:pPr>
            <a:r>
              <a:rPr lang="fr-CA" sz="900" b="1" i="0" strike="noStrike" cap="none" spc="0" baseline="0">
                <a:solidFill>
                  <a:srgbClr val="0033A0"/>
                </a:solidFill>
                <a:effectLst/>
                <a:latin typeface="Arial"/>
                <a:ea typeface="Arial"/>
                <a:cs typeface="Arial"/>
              </a:rPr>
              <a:t>Matières dangereuses </a:t>
            </a:r>
          </a:p>
        </p:txBody>
      </p:sp>
      <p:sp>
        <p:nvSpPr>
          <p:cNvPr id="22" name="TextBox 21"/>
          <p:cNvSpPr txBox="1"/>
          <p:nvPr/>
        </p:nvSpPr>
        <p:spPr>
          <a:xfrm>
            <a:off x="6864079" y="5540399"/>
            <a:ext cx="1192643" cy="566737"/>
          </a:xfrm>
          <a:prstGeom prst="rect">
            <a:avLst/>
          </a:prstGeom>
          <a:noFill/>
        </p:spPr>
        <p:txBody>
          <a:bodyPr wrap="square" rtlCol="0">
            <a:noAutofit/>
          </a:bodyPr>
          <a:lstStyle/>
          <a:p>
            <a:pPr defTabSz="685800">
              <a:spcBef>
                <a:spcPts val="675"/>
              </a:spcBef>
              <a:buClr>
                <a:srgbClr val="0033A0"/>
              </a:buClr>
            </a:pPr>
            <a:r>
              <a:rPr lang="fr-CA" sz="900" b="1" i="0" strike="noStrike" cap="none" spc="0" baseline="0" dirty="0">
                <a:solidFill>
                  <a:srgbClr val="0033A0"/>
                </a:solidFill>
                <a:effectLst/>
                <a:latin typeface="Arial"/>
                <a:ea typeface="Arial"/>
                <a:cs typeface="Arial"/>
              </a:rPr>
              <a:t>Protection contre les chutes</a:t>
            </a:r>
          </a:p>
        </p:txBody>
      </p:sp>
      <p:sp>
        <p:nvSpPr>
          <p:cNvPr id="23" name="TextBox 22"/>
          <p:cNvSpPr txBox="1"/>
          <p:nvPr/>
        </p:nvSpPr>
        <p:spPr>
          <a:xfrm>
            <a:off x="3227629" y="4421032"/>
            <a:ext cx="1081368" cy="385031"/>
          </a:xfrm>
          <a:prstGeom prst="rect">
            <a:avLst/>
          </a:prstGeom>
          <a:noFill/>
        </p:spPr>
        <p:txBody>
          <a:bodyPr wrap="square" rtlCol="0">
            <a:noAutofit/>
          </a:bodyPr>
          <a:lstStyle/>
          <a:p>
            <a:pPr defTabSz="685800">
              <a:spcBef>
                <a:spcPts val="675"/>
              </a:spcBef>
              <a:buClr>
                <a:srgbClr val="0033A0"/>
              </a:buClr>
            </a:pPr>
            <a:r>
              <a:rPr lang="fr-CA" sz="900" b="1" i="0" strike="noStrike" cap="none" spc="0" baseline="0" dirty="0">
                <a:solidFill>
                  <a:srgbClr val="0033A0"/>
                </a:solidFill>
                <a:effectLst/>
                <a:latin typeface="Arial"/>
                <a:ea typeface="Arial"/>
                <a:cs typeface="Arial"/>
              </a:rPr>
              <a:t>Contrôles de sécurité</a:t>
            </a:r>
          </a:p>
          <a:p>
            <a:pPr defTabSz="685800">
              <a:spcBef>
                <a:spcPts val="675"/>
              </a:spcBef>
              <a:buClr>
                <a:srgbClr val="0033A0"/>
              </a:buClr>
            </a:pPr>
            <a:endParaRPr lang="en-US" sz="900" b="1" dirty="0">
              <a:solidFill>
                <a:srgbClr val="0033A0"/>
              </a:solidFill>
              <a:latin typeface="Arial"/>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a:endParaRPr>
          </a:p>
        </p:txBody>
      </p:sp>
      <p:sp>
        <p:nvSpPr>
          <p:cNvPr id="24" name="Rectangle 23"/>
          <p:cNvSpPr/>
          <p:nvPr/>
        </p:nvSpPr>
        <p:spPr>
          <a:xfrm>
            <a:off x="2466474" y="3513941"/>
            <a:ext cx="409073" cy="492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317" y="5731883"/>
            <a:ext cx="2079004" cy="903479"/>
          </a:xfrm>
          <a:prstGeom prst="rect">
            <a:avLst/>
          </a:prstGeom>
        </p:spPr>
      </p:pic>
    </p:spTree>
    <p:extLst>
      <p:ext uri="{BB962C8B-B14F-4D97-AF65-F5344CB8AC3E}">
        <p14:creationId xmlns:p14="http://schemas.microsoft.com/office/powerpoint/2010/main" val="19756759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2DAE23-41B3-C54F-AADC-DF2C6AB562DB}"/>
              </a:ext>
            </a:extLst>
          </p:cNvPr>
          <p:cNvSpPr>
            <a:spLocks noGrp="1"/>
          </p:cNvSpPr>
          <p:nvPr>
            <p:ph type="title"/>
          </p:nvPr>
        </p:nvSpPr>
        <p:spPr/>
        <p:txBody>
          <a:bodyPr/>
          <a:lstStyle/>
          <a:p>
            <a:r>
              <a:rPr lang="fr-CA" sz="3200" b="1" i="0" strike="noStrike" cap="none" spc="0" baseline="0">
                <a:solidFill>
                  <a:srgbClr val="035F1D"/>
                </a:solidFill>
                <a:effectLst/>
                <a:latin typeface="Arial"/>
                <a:ea typeface="Arial"/>
                <a:cs typeface="Arial"/>
              </a:rPr>
              <a:t>RÈGLES DE SURVIE DÉFINIES</a:t>
            </a:r>
          </a:p>
        </p:txBody>
      </p:sp>
      <p:sp>
        <p:nvSpPr>
          <p:cNvPr id="3" name="Text Placeholder 2">
            <a:extLst>
              <a:ext uri="{FF2B5EF4-FFF2-40B4-BE49-F238E27FC236}">
                <a16:creationId xmlns:a16="http://schemas.microsoft.com/office/drawing/2014/main" xmlns="" id="{28EAC19D-A57F-4848-97F0-FEBFA61F18C0}"/>
              </a:ext>
            </a:extLst>
          </p:cNvPr>
          <p:cNvSpPr>
            <a:spLocks noGrp="1"/>
          </p:cNvSpPr>
          <p:nvPr>
            <p:ph type="body" sz="quarter" idx="15"/>
          </p:nvPr>
        </p:nvSpPr>
        <p:spPr>
          <a:xfrm>
            <a:off x="457199" y="3657600"/>
            <a:ext cx="8229599" cy="576072"/>
          </a:xfrm>
        </p:spPr>
        <p:txBody>
          <a:bodyPr/>
          <a:lstStyle/>
          <a:p>
            <a:r>
              <a:rPr lang="fr-CA" sz="1800" b="1" i="0" strike="noStrike" cap="none" spc="0" baseline="0">
                <a:solidFill>
                  <a:srgbClr val="808080"/>
                </a:solidFill>
                <a:effectLst/>
                <a:latin typeface="Arial"/>
                <a:ea typeface="Arial"/>
                <a:cs typeface="Arial"/>
              </a:rPr>
              <a:t>Règles qui décrivent les principes de sécurité clés qui protègent les employés contre les blessures graves ou la mort. </a:t>
            </a:r>
          </a:p>
        </p:txBody>
      </p:sp>
    </p:spTree>
    <p:extLst>
      <p:ext uri="{BB962C8B-B14F-4D97-AF65-F5344CB8AC3E}">
        <p14:creationId xmlns:p14="http://schemas.microsoft.com/office/powerpoint/2010/main" val="24770918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5D6460-2855-5C4A-A3EB-463A82B507B8}"/>
              </a:ext>
            </a:extLst>
          </p:cNvPr>
          <p:cNvSpPr>
            <a:spLocks noGrp="1"/>
          </p:cNvSpPr>
          <p:nvPr>
            <p:ph type="title"/>
          </p:nvPr>
        </p:nvSpPr>
        <p:spPr/>
        <p:txBody>
          <a:bodyPr/>
          <a:lstStyle/>
          <a:p>
            <a:r>
              <a:rPr lang="fr-CA" sz="2100" b="1" i="0" strike="noStrike" cap="none" spc="0" baseline="0">
                <a:solidFill>
                  <a:srgbClr val="035F1D"/>
                </a:solidFill>
                <a:effectLst/>
                <a:latin typeface="Arial"/>
                <a:ea typeface="Arial"/>
                <a:cs typeface="Arial"/>
              </a:rPr>
              <a:t>RÈGLES DE SURVIE DÉFINIES</a:t>
            </a:r>
          </a:p>
        </p:txBody>
      </p:sp>
      <p:sp>
        <p:nvSpPr>
          <p:cNvPr id="3" name="Subtitle 2">
            <a:extLst>
              <a:ext uri="{FF2B5EF4-FFF2-40B4-BE49-F238E27FC236}">
                <a16:creationId xmlns:a16="http://schemas.microsoft.com/office/drawing/2014/main" xmlns="" id="{6F6B1D98-6185-1E41-9EA9-B1EB85A84CB3}"/>
              </a:ext>
            </a:extLst>
          </p:cNvPr>
          <p:cNvSpPr>
            <a:spLocks noGrp="1"/>
          </p:cNvSpPr>
          <p:nvPr>
            <p:ph type="subTitle" idx="1"/>
          </p:nvPr>
        </p:nvSpPr>
        <p:spPr>
          <a:xfrm>
            <a:off x="528767" y="1408614"/>
            <a:ext cx="8229599" cy="827511"/>
          </a:xfrm>
        </p:spPr>
        <p:txBody>
          <a:bodyPr/>
          <a:lstStyle/>
          <a:p>
            <a:r>
              <a:rPr lang="fr-CA" sz="1600" b="1" i="0" strike="noStrike" cap="none" spc="0" baseline="0">
                <a:solidFill>
                  <a:srgbClr val="000000"/>
                </a:solidFill>
                <a:effectLst/>
                <a:latin typeface="Arial"/>
                <a:ea typeface="Arial"/>
                <a:cs typeface="Arial"/>
              </a:rPr>
              <a:t>Les règles de sécurité sont élaborées autour des dangers </a:t>
            </a:r>
            <a:r>
              <a:rPr lang="fr-CA" sz="1600" b="1" i="1" strike="noStrike" cap="none" spc="0" baseline="0">
                <a:solidFill>
                  <a:srgbClr val="000000"/>
                </a:solidFill>
                <a:effectLst/>
                <a:latin typeface="Arial"/>
                <a:ea typeface="Arial"/>
                <a:cs typeface="Arial"/>
              </a:rPr>
              <a:t>spécifiques</a:t>
            </a:r>
            <a:r>
              <a:rPr lang="fr-CA" sz="1600" b="1" i="0" strike="noStrike" cap="none" spc="0" baseline="0">
                <a:solidFill>
                  <a:srgbClr val="000000"/>
                </a:solidFill>
                <a:effectLst/>
                <a:latin typeface="Arial"/>
                <a:ea typeface="Arial"/>
                <a:cs typeface="Arial"/>
              </a:rPr>
              <a:t> à Mauser Packaging Solutions.</a:t>
            </a:r>
          </a:p>
          <a:p>
            <a:r>
              <a:rPr lang="fr-CA" sz="1600" b="0" i="0" strike="noStrike" cap="none" spc="0" baseline="0">
                <a:solidFill>
                  <a:srgbClr val="000000"/>
                </a:solidFill>
                <a:effectLst/>
                <a:latin typeface="Arial"/>
                <a:ea typeface="Arial"/>
                <a:cs typeface="Arial"/>
              </a:rPr>
              <a:t>Les règles sont : </a:t>
            </a:r>
          </a:p>
          <a:p>
            <a:pPr lvl="1"/>
            <a:r>
              <a:rPr lang="fr-CA" sz="1400" b="0" i="0" strike="noStrike" cap="none" spc="0" baseline="0">
                <a:solidFill>
                  <a:srgbClr val="000000"/>
                </a:solidFill>
                <a:effectLst/>
                <a:latin typeface="Arial"/>
                <a:ea typeface="Arial"/>
                <a:cs typeface="Arial"/>
              </a:rPr>
              <a:t>Élaborées pour sauver des vies ou prévenir des blessures graves</a:t>
            </a:r>
          </a:p>
          <a:p>
            <a:pPr lvl="1"/>
            <a:r>
              <a:rPr lang="fr-CA" sz="1400" b="0" i="0" strike="noStrike" cap="none" spc="0" baseline="0">
                <a:solidFill>
                  <a:srgbClr val="000000"/>
                </a:solidFill>
                <a:effectLst/>
                <a:latin typeface="Arial"/>
                <a:ea typeface="Arial"/>
                <a:cs typeface="Arial"/>
              </a:rPr>
              <a:t>En petit nombre et précises</a:t>
            </a:r>
          </a:p>
          <a:p>
            <a:pPr lvl="1"/>
            <a:r>
              <a:rPr lang="fr-CA" sz="1400" b="0" i="0" strike="noStrike" cap="none" spc="0" baseline="0">
                <a:solidFill>
                  <a:srgbClr val="000000"/>
                </a:solidFill>
                <a:effectLst/>
                <a:latin typeface="Arial"/>
                <a:ea typeface="Arial"/>
                <a:cs typeface="Arial"/>
              </a:rPr>
              <a:t>Claires et simples</a:t>
            </a:r>
          </a:p>
          <a:p>
            <a:pPr lvl="1"/>
            <a:r>
              <a:rPr lang="fr-CA" sz="1400" b="0" i="0" strike="noStrike" cap="none" spc="0" baseline="0">
                <a:solidFill>
                  <a:srgbClr val="000000"/>
                </a:solidFill>
                <a:effectLst/>
                <a:latin typeface="Arial"/>
                <a:ea typeface="Arial"/>
                <a:cs typeface="Arial"/>
              </a:rPr>
              <a:t>Exploitables </a:t>
            </a:r>
          </a:p>
          <a:p>
            <a:pPr lvl="1"/>
            <a:r>
              <a:rPr lang="fr-CA" sz="1400" b="0" i="0" strike="noStrike" cap="none" spc="0" baseline="0">
                <a:solidFill>
                  <a:srgbClr val="000000"/>
                </a:solidFill>
                <a:effectLst/>
                <a:latin typeface="Arial"/>
                <a:ea typeface="Arial"/>
                <a:cs typeface="Arial"/>
              </a:rPr>
              <a:t>Observables </a:t>
            </a:r>
          </a:p>
        </p:txBody>
      </p:sp>
      <p:sp>
        <p:nvSpPr>
          <p:cNvPr id="4" name="Slide Number Placeholder 3">
            <a:extLst>
              <a:ext uri="{FF2B5EF4-FFF2-40B4-BE49-F238E27FC236}">
                <a16:creationId xmlns:a16="http://schemas.microsoft.com/office/drawing/2014/main" xmlns="" id="{12A85DDB-47CD-0143-8C97-464005EEF5DD}"/>
              </a:ext>
            </a:extLst>
          </p:cNvPr>
          <p:cNvSpPr>
            <a:spLocks noGrp="1"/>
          </p:cNvSpPr>
          <p:nvPr>
            <p:ph type="sldNum" sz="quarter" idx="4"/>
          </p:nvPr>
        </p:nvSpPr>
        <p:spPr/>
        <p:txBody>
          <a:bodyPr/>
          <a:lstStyle/>
          <a:p>
            <a:fld id="{A9B9C987-897E-AF42-8435-D5702A522CD2}" type="slidenum">
              <a:rPr lang="en-US" smtClean="0"/>
              <a:t>4</a:t>
            </a:fld>
            <a:endParaRPr lang="en-US"/>
          </a:p>
        </p:txBody>
      </p:sp>
      <p:pic>
        <p:nvPicPr>
          <p:cNvPr id="42" name="Picture 41">
            <a:extLst>
              <a:ext uri="{FF2B5EF4-FFF2-40B4-BE49-F238E27FC236}">
                <a16:creationId xmlns:a16="http://schemas.microsoft.com/office/drawing/2014/main" xmlns="" id="{55264445-FAD9-495C-9CE8-2776AA38D6DF}"/>
              </a:ext>
            </a:extLst>
          </p:cNvPr>
          <p:cNvPicPr>
            <a:picLocks noChangeAspect="1"/>
          </p:cNvPicPr>
          <p:nvPr/>
        </p:nvPicPr>
        <p:blipFill>
          <a:blip r:embed="rId3"/>
          <a:stretch>
            <a:fillRect/>
          </a:stretch>
        </p:blipFill>
        <p:spPr>
          <a:xfrm>
            <a:off x="808278" y="3890695"/>
            <a:ext cx="893168" cy="893168"/>
          </a:xfrm>
          <a:prstGeom prst="rect">
            <a:avLst/>
          </a:prstGeom>
        </p:spPr>
      </p:pic>
      <p:pic>
        <p:nvPicPr>
          <p:cNvPr id="43" name="Picture 42">
            <a:extLst>
              <a:ext uri="{FF2B5EF4-FFF2-40B4-BE49-F238E27FC236}">
                <a16:creationId xmlns:a16="http://schemas.microsoft.com/office/drawing/2014/main" xmlns="" id="{82233DE1-212B-4717-A6BB-1C0C39F95E9B}"/>
              </a:ext>
            </a:extLst>
          </p:cNvPr>
          <p:cNvPicPr>
            <a:picLocks noChangeAspect="1"/>
          </p:cNvPicPr>
          <p:nvPr/>
        </p:nvPicPr>
        <p:blipFill>
          <a:blip r:embed="rId4"/>
          <a:stretch>
            <a:fillRect/>
          </a:stretch>
        </p:blipFill>
        <p:spPr>
          <a:xfrm>
            <a:off x="2980580" y="3878284"/>
            <a:ext cx="891540" cy="891540"/>
          </a:xfrm>
          <a:prstGeom prst="rect">
            <a:avLst/>
          </a:prstGeom>
        </p:spPr>
      </p:pic>
      <p:pic>
        <p:nvPicPr>
          <p:cNvPr id="44" name="Picture 43">
            <a:extLst>
              <a:ext uri="{FF2B5EF4-FFF2-40B4-BE49-F238E27FC236}">
                <a16:creationId xmlns:a16="http://schemas.microsoft.com/office/drawing/2014/main" xmlns="" id="{B21C7E75-5F01-4609-A190-90DA84C2BD4A}"/>
              </a:ext>
            </a:extLst>
          </p:cNvPr>
          <p:cNvPicPr>
            <a:picLocks noChangeAspect="1"/>
          </p:cNvPicPr>
          <p:nvPr/>
        </p:nvPicPr>
        <p:blipFill>
          <a:blip r:embed="rId5"/>
          <a:stretch>
            <a:fillRect/>
          </a:stretch>
        </p:blipFill>
        <p:spPr>
          <a:xfrm>
            <a:off x="5153803" y="3840412"/>
            <a:ext cx="891540" cy="891540"/>
          </a:xfrm>
          <a:prstGeom prst="rect">
            <a:avLst/>
          </a:prstGeom>
        </p:spPr>
      </p:pic>
      <p:pic>
        <p:nvPicPr>
          <p:cNvPr id="45" name="Picture 44">
            <a:extLst>
              <a:ext uri="{FF2B5EF4-FFF2-40B4-BE49-F238E27FC236}">
                <a16:creationId xmlns:a16="http://schemas.microsoft.com/office/drawing/2014/main" xmlns="" id="{7B6B89BA-E0EE-48F4-B9A8-82C467B8228D}"/>
              </a:ext>
            </a:extLst>
          </p:cNvPr>
          <p:cNvPicPr>
            <a:picLocks noChangeAspect="1"/>
          </p:cNvPicPr>
          <p:nvPr/>
        </p:nvPicPr>
        <p:blipFill>
          <a:blip r:embed="rId6"/>
          <a:stretch>
            <a:fillRect/>
          </a:stretch>
        </p:blipFill>
        <p:spPr>
          <a:xfrm>
            <a:off x="7277285" y="3890695"/>
            <a:ext cx="891540" cy="891540"/>
          </a:xfrm>
          <a:prstGeom prst="rect">
            <a:avLst/>
          </a:prstGeom>
        </p:spPr>
      </p:pic>
      <p:pic>
        <p:nvPicPr>
          <p:cNvPr id="46" name="Picture 45">
            <a:extLst>
              <a:ext uri="{FF2B5EF4-FFF2-40B4-BE49-F238E27FC236}">
                <a16:creationId xmlns:a16="http://schemas.microsoft.com/office/drawing/2014/main" xmlns="" id="{AEBB3BB5-EB4E-44DA-8704-8EFD0C5A8803}"/>
              </a:ext>
            </a:extLst>
          </p:cNvPr>
          <p:cNvPicPr>
            <a:picLocks noChangeAspect="1"/>
          </p:cNvPicPr>
          <p:nvPr/>
        </p:nvPicPr>
        <p:blipFill>
          <a:blip r:embed="rId7"/>
          <a:stretch>
            <a:fillRect/>
          </a:stretch>
        </p:blipFill>
        <p:spPr>
          <a:xfrm>
            <a:off x="808278" y="5135731"/>
            <a:ext cx="891540" cy="891540"/>
          </a:xfrm>
          <a:prstGeom prst="rect">
            <a:avLst/>
          </a:prstGeom>
        </p:spPr>
      </p:pic>
      <p:pic>
        <p:nvPicPr>
          <p:cNvPr id="47" name="Picture 46">
            <a:extLst>
              <a:ext uri="{FF2B5EF4-FFF2-40B4-BE49-F238E27FC236}">
                <a16:creationId xmlns:a16="http://schemas.microsoft.com/office/drawing/2014/main" xmlns="" id="{4C82A90C-F5B5-4F56-9C08-B6AD99E9FC3B}"/>
              </a:ext>
            </a:extLst>
          </p:cNvPr>
          <p:cNvPicPr>
            <a:picLocks noChangeAspect="1"/>
          </p:cNvPicPr>
          <p:nvPr/>
        </p:nvPicPr>
        <p:blipFill>
          <a:blip r:embed="rId8"/>
          <a:stretch>
            <a:fillRect/>
          </a:stretch>
        </p:blipFill>
        <p:spPr>
          <a:xfrm>
            <a:off x="3020130" y="5137250"/>
            <a:ext cx="891540" cy="891540"/>
          </a:xfrm>
          <a:prstGeom prst="rect">
            <a:avLst/>
          </a:prstGeom>
        </p:spPr>
      </p:pic>
      <p:pic>
        <p:nvPicPr>
          <p:cNvPr id="48" name="Picture 47">
            <a:extLst>
              <a:ext uri="{FF2B5EF4-FFF2-40B4-BE49-F238E27FC236}">
                <a16:creationId xmlns:a16="http://schemas.microsoft.com/office/drawing/2014/main" xmlns="" id="{FB64E846-445D-4F76-94F3-88A3AD20098E}"/>
              </a:ext>
            </a:extLst>
          </p:cNvPr>
          <p:cNvPicPr>
            <a:picLocks noChangeAspect="1"/>
          </p:cNvPicPr>
          <p:nvPr/>
        </p:nvPicPr>
        <p:blipFill>
          <a:blip r:embed="rId9"/>
          <a:stretch>
            <a:fillRect/>
          </a:stretch>
        </p:blipFill>
        <p:spPr>
          <a:xfrm>
            <a:off x="5153803" y="5137250"/>
            <a:ext cx="891540" cy="891540"/>
          </a:xfrm>
          <a:prstGeom prst="rect">
            <a:avLst/>
          </a:prstGeom>
        </p:spPr>
      </p:pic>
      <p:pic>
        <p:nvPicPr>
          <p:cNvPr id="49" name="Picture 48">
            <a:extLst>
              <a:ext uri="{FF2B5EF4-FFF2-40B4-BE49-F238E27FC236}">
                <a16:creationId xmlns:a16="http://schemas.microsoft.com/office/drawing/2014/main" xmlns="" id="{8EA8F9FA-5F62-4832-8BED-83006EBC8F68}"/>
              </a:ext>
            </a:extLst>
          </p:cNvPr>
          <p:cNvPicPr>
            <a:picLocks noChangeAspect="1"/>
          </p:cNvPicPr>
          <p:nvPr/>
        </p:nvPicPr>
        <p:blipFill>
          <a:blip r:embed="rId10"/>
          <a:stretch>
            <a:fillRect/>
          </a:stretch>
        </p:blipFill>
        <p:spPr>
          <a:xfrm>
            <a:off x="7277285" y="5137250"/>
            <a:ext cx="891540" cy="891540"/>
          </a:xfrm>
          <a:prstGeom prst="rect">
            <a:avLst/>
          </a:prstGeom>
        </p:spPr>
      </p:pic>
      <p:sp>
        <p:nvSpPr>
          <p:cNvPr id="50" name="TextBox 49"/>
          <p:cNvSpPr txBox="1"/>
          <p:nvPr/>
        </p:nvSpPr>
        <p:spPr>
          <a:xfrm>
            <a:off x="865692" y="5992603"/>
            <a:ext cx="1074196" cy="236422"/>
          </a:xfrm>
          <a:prstGeom prst="rect">
            <a:avLst/>
          </a:prstGeom>
          <a:noFill/>
        </p:spPr>
        <p:txBody>
          <a:bodyPr wrap="square" rtlCol="0">
            <a:noAutofit/>
          </a:bodyPr>
          <a:lstStyle/>
          <a:p>
            <a:pPr defTabSz="685800">
              <a:spcBef>
                <a:spcPts val="675"/>
              </a:spcBef>
              <a:buClr>
                <a:srgbClr val="0033A0"/>
              </a:buClr>
            </a:pPr>
            <a:r>
              <a:rPr lang="fr-CA" sz="900" b="1" i="0" strike="noStrike" cap="none" spc="0" baseline="0" dirty="0">
                <a:solidFill>
                  <a:srgbClr val="0033A0"/>
                </a:solidFill>
                <a:effectLst/>
                <a:latin typeface="Arial"/>
                <a:ea typeface="Arial"/>
                <a:cs typeface="Arial"/>
              </a:rPr>
              <a:t>Travail à haute température  </a:t>
            </a:r>
          </a:p>
          <a:p>
            <a:pPr defTabSz="685800">
              <a:buClr>
                <a:srgbClr val="0033A0"/>
              </a:buClr>
            </a:pPr>
            <a:endParaRPr lang="en-GB" sz="675" dirty="0">
              <a:solidFill>
                <a:srgbClr val="5B6771"/>
              </a:solidFill>
              <a:latin typeface="Arial"/>
            </a:endParaRPr>
          </a:p>
          <a:p>
            <a:pPr defTabSz="685800">
              <a:spcBef>
                <a:spcPts val="675"/>
              </a:spcBef>
              <a:buClr>
                <a:srgbClr val="0033A0"/>
              </a:buClr>
            </a:pPr>
            <a:endParaRPr lang="en-US" sz="900" b="1" dirty="0">
              <a:solidFill>
                <a:srgbClr val="0033A0"/>
              </a:solidFill>
              <a:latin typeface="Arial"/>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a:endParaRPr>
          </a:p>
        </p:txBody>
      </p:sp>
      <p:sp>
        <p:nvSpPr>
          <p:cNvPr id="51" name="TextBox 50"/>
          <p:cNvSpPr txBox="1"/>
          <p:nvPr/>
        </p:nvSpPr>
        <p:spPr>
          <a:xfrm>
            <a:off x="2925216" y="4810207"/>
            <a:ext cx="1276160" cy="219238"/>
          </a:xfrm>
          <a:prstGeom prst="rect">
            <a:avLst/>
          </a:prstGeom>
          <a:noFill/>
        </p:spPr>
        <p:txBody>
          <a:bodyPr wrap="square" rtlCol="0">
            <a:noAutofit/>
          </a:bodyPr>
          <a:lstStyle/>
          <a:p>
            <a:pPr defTabSz="685800">
              <a:spcBef>
                <a:spcPts val="675"/>
              </a:spcBef>
              <a:buClr>
                <a:srgbClr val="0033A0"/>
              </a:buClr>
            </a:pPr>
            <a:r>
              <a:rPr lang="fr-CA" sz="900" b="1" i="0" strike="noStrike" cap="none" spc="0" baseline="0" dirty="0">
                <a:solidFill>
                  <a:srgbClr val="0033A0"/>
                </a:solidFill>
                <a:effectLst/>
                <a:latin typeface="Arial"/>
                <a:ea typeface="Arial"/>
                <a:cs typeface="Arial"/>
              </a:rPr>
              <a:t>Espace confiné </a:t>
            </a:r>
          </a:p>
          <a:p>
            <a:pPr defTabSz="685800">
              <a:buClr>
                <a:srgbClr val="0033A0"/>
              </a:buClr>
            </a:pPr>
            <a:endParaRPr lang="en-GB" sz="375" dirty="0">
              <a:solidFill>
                <a:srgbClr val="5B6771"/>
              </a:solidFill>
              <a:latin typeface="Arial"/>
            </a:endParaRPr>
          </a:p>
          <a:p>
            <a:pPr defTabSz="685800">
              <a:buClr>
                <a:srgbClr val="0033A0"/>
              </a:buClr>
            </a:pPr>
            <a:r>
              <a:rPr lang="en-GB" sz="375" dirty="0">
                <a:solidFill>
                  <a:srgbClr val="5B6771"/>
                </a:solidFill>
                <a:latin typeface="Arial"/>
              </a:rPr>
              <a:t/>
            </a:r>
            <a:br>
              <a:rPr lang="en-GB" sz="375" dirty="0">
                <a:solidFill>
                  <a:srgbClr val="5B6771"/>
                </a:solidFill>
                <a:latin typeface="Arial"/>
              </a:rPr>
            </a:br>
            <a:endParaRPr lang="en-US" sz="900" b="1" dirty="0">
              <a:solidFill>
                <a:srgbClr val="0033A0"/>
              </a:solidFill>
              <a:latin typeface="Arial"/>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a:endParaRPr>
          </a:p>
        </p:txBody>
      </p:sp>
      <p:sp>
        <p:nvSpPr>
          <p:cNvPr id="52" name="TextBox 51"/>
          <p:cNvSpPr txBox="1"/>
          <p:nvPr/>
        </p:nvSpPr>
        <p:spPr>
          <a:xfrm>
            <a:off x="5216726" y="4802446"/>
            <a:ext cx="935420" cy="197403"/>
          </a:xfrm>
          <a:prstGeom prst="rect">
            <a:avLst/>
          </a:prstGeom>
          <a:noFill/>
        </p:spPr>
        <p:txBody>
          <a:bodyPr wrap="square" rtlCol="0">
            <a:noAutofit/>
          </a:bodyPr>
          <a:lstStyle/>
          <a:p>
            <a:pPr defTabSz="685800">
              <a:buClr>
                <a:srgbClr val="0033A0"/>
              </a:buClr>
            </a:pPr>
            <a:r>
              <a:rPr lang="fr-CA" sz="900" b="1" i="0" strike="noStrike" cap="none" spc="0" baseline="0" dirty="0">
                <a:solidFill>
                  <a:srgbClr val="0033A0"/>
                </a:solidFill>
                <a:effectLst/>
                <a:latin typeface="Arial"/>
                <a:ea typeface="Arial"/>
                <a:cs typeface="Arial"/>
              </a:rPr>
              <a:t>Conduite sécuritaire</a:t>
            </a:r>
          </a:p>
        </p:txBody>
      </p:sp>
      <p:sp>
        <p:nvSpPr>
          <p:cNvPr id="53" name="TextBox 52"/>
          <p:cNvSpPr txBox="1"/>
          <p:nvPr/>
        </p:nvSpPr>
        <p:spPr>
          <a:xfrm>
            <a:off x="7222390" y="4806542"/>
            <a:ext cx="1192644" cy="193307"/>
          </a:xfrm>
          <a:prstGeom prst="rect">
            <a:avLst/>
          </a:prstGeom>
          <a:noFill/>
        </p:spPr>
        <p:txBody>
          <a:bodyPr wrap="square" rtlCol="0">
            <a:noAutofit/>
          </a:bodyPr>
          <a:lstStyle/>
          <a:p>
            <a:pPr defTabSz="685800">
              <a:spcBef>
                <a:spcPts val="675"/>
              </a:spcBef>
              <a:buClr>
                <a:srgbClr val="0033A0"/>
              </a:buClr>
            </a:pPr>
            <a:r>
              <a:rPr lang="fr-CA" sz="900" b="1" i="0" strike="noStrike" cap="none" spc="0" baseline="0" dirty="0">
                <a:solidFill>
                  <a:srgbClr val="0033A0"/>
                </a:solidFill>
                <a:effectLst/>
                <a:latin typeface="Arial"/>
                <a:ea typeface="Arial"/>
                <a:cs typeface="Arial"/>
              </a:rPr>
              <a:t>Isolement énergétique</a:t>
            </a:r>
          </a:p>
          <a:p>
            <a:pPr defTabSz="685800">
              <a:spcBef>
                <a:spcPts val="675"/>
              </a:spcBef>
              <a:buClr>
                <a:srgbClr val="0033A0"/>
              </a:buClr>
            </a:pPr>
            <a:endParaRPr lang="en-US" sz="900" b="1" dirty="0">
              <a:solidFill>
                <a:srgbClr val="0033A0"/>
              </a:solidFill>
              <a:latin typeface="Arial"/>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a:endParaRPr>
          </a:p>
        </p:txBody>
      </p:sp>
      <p:sp>
        <p:nvSpPr>
          <p:cNvPr id="54" name="TextBox 53"/>
          <p:cNvSpPr txBox="1"/>
          <p:nvPr/>
        </p:nvSpPr>
        <p:spPr>
          <a:xfrm>
            <a:off x="3067001" y="5992603"/>
            <a:ext cx="1004051" cy="146940"/>
          </a:xfrm>
          <a:prstGeom prst="rect">
            <a:avLst/>
          </a:prstGeom>
          <a:noFill/>
        </p:spPr>
        <p:txBody>
          <a:bodyPr wrap="square" rtlCol="0">
            <a:noAutofit/>
          </a:bodyPr>
          <a:lstStyle/>
          <a:p>
            <a:pPr defTabSz="685800">
              <a:spcBef>
                <a:spcPts val="675"/>
              </a:spcBef>
              <a:buClr>
                <a:srgbClr val="0033A0"/>
              </a:buClr>
            </a:pPr>
            <a:r>
              <a:rPr lang="fr-CA" sz="900" b="1" i="0" strike="noStrike" cap="none" spc="0" baseline="0" dirty="0">
                <a:solidFill>
                  <a:srgbClr val="0033A0"/>
                </a:solidFill>
                <a:effectLst/>
                <a:latin typeface="Arial"/>
                <a:ea typeface="Arial"/>
                <a:cs typeface="Arial"/>
              </a:rPr>
              <a:t>Dégagement</a:t>
            </a:r>
          </a:p>
          <a:p>
            <a:pPr defTabSz="685800">
              <a:buClr>
                <a:srgbClr val="0033A0"/>
              </a:buClr>
            </a:pPr>
            <a:endParaRPr lang="en-GB" sz="375" dirty="0">
              <a:solidFill>
                <a:srgbClr val="5B6771"/>
              </a:solidFill>
              <a:latin typeface="Arial"/>
            </a:endParaRPr>
          </a:p>
          <a:p>
            <a:pPr defTabSz="685800">
              <a:buClr>
                <a:srgbClr val="0033A0"/>
              </a:buClr>
            </a:pPr>
            <a:r>
              <a:rPr lang="en-GB" sz="375" dirty="0">
                <a:solidFill>
                  <a:srgbClr val="5B6771"/>
                </a:solidFill>
                <a:latin typeface="Arial"/>
              </a:rPr>
              <a:t/>
            </a:r>
            <a:br>
              <a:rPr lang="en-GB" sz="375" dirty="0">
                <a:solidFill>
                  <a:srgbClr val="5B6771"/>
                </a:solidFill>
                <a:latin typeface="Arial"/>
              </a:rPr>
            </a:br>
            <a:endParaRPr lang="en-US" sz="900" b="1" dirty="0">
              <a:solidFill>
                <a:srgbClr val="0033A0"/>
              </a:solidFill>
              <a:latin typeface="Arial"/>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a:endParaRPr>
          </a:p>
        </p:txBody>
      </p:sp>
      <p:sp>
        <p:nvSpPr>
          <p:cNvPr id="55" name="TextBox 54"/>
          <p:cNvSpPr txBox="1"/>
          <p:nvPr/>
        </p:nvSpPr>
        <p:spPr>
          <a:xfrm>
            <a:off x="4977857" y="5982038"/>
            <a:ext cx="1402814" cy="237738"/>
          </a:xfrm>
          <a:prstGeom prst="rect">
            <a:avLst/>
          </a:prstGeom>
          <a:noFill/>
        </p:spPr>
        <p:txBody>
          <a:bodyPr wrap="square" rtlCol="0">
            <a:noAutofit/>
          </a:bodyPr>
          <a:lstStyle/>
          <a:p>
            <a:pPr defTabSz="685800">
              <a:buClr>
                <a:srgbClr val="0033A0"/>
              </a:buClr>
            </a:pPr>
            <a:r>
              <a:rPr lang="fr-CA" sz="900" b="1" i="0" strike="noStrike" cap="none" spc="0" baseline="0">
                <a:solidFill>
                  <a:srgbClr val="0033A0"/>
                </a:solidFill>
                <a:effectLst/>
                <a:latin typeface="Arial"/>
                <a:ea typeface="Arial"/>
                <a:cs typeface="Arial"/>
              </a:rPr>
              <a:t>Matières dangereuses </a:t>
            </a:r>
          </a:p>
        </p:txBody>
      </p:sp>
      <p:sp>
        <p:nvSpPr>
          <p:cNvPr id="56" name="TextBox 55"/>
          <p:cNvSpPr txBox="1"/>
          <p:nvPr/>
        </p:nvSpPr>
        <p:spPr>
          <a:xfrm>
            <a:off x="7169028" y="6027272"/>
            <a:ext cx="1192644" cy="138920"/>
          </a:xfrm>
          <a:prstGeom prst="rect">
            <a:avLst/>
          </a:prstGeom>
          <a:noFill/>
        </p:spPr>
        <p:txBody>
          <a:bodyPr wrap="square" rtlCol="0">
            <a:noAutofit/>
          </a:bodyPr>
          <a:lstStyle/>
          <a:p>
            <a:pPr defTabSz="685800">
              <a:spcBef>
                <a:spcPts val="675"/>
              </a:spcBef>
              <a:buClr>
                <a:srgbClr val="0033A0"/>
              </a:buClr>
            </a:pPr>
            <a:r>
              <a:rPr lang="fr-CA" sz="900" b="1" i="0" strike="noStrike" cap="none" spc="0" baseline="0" dirty="0">
                <a:solidFill>
                  <a:srgbClr val="0033A0"/>
                </a:solidFill>
                <a:effectLst/>
                <a:latin typeface="Arial"/>
                <a:ea typeface="Arial"/>
                <a:cs typeface="Arial"/>
              </a:rPr>
              <a:t>Protection contre les chutes</a:t>
            </a:r>
          </a:p>
        </p:txBody>
      </p:sp>
      <p:sp>
        <p:nvSpPr>
          <p:cNvPr id="57" name="TextBox 56"/>
          <p:cNvSpPr txBox="1"/>
          <p:nvPr/>
        </p:nvSpPr>
        <p:spPr>
          <a:xfrm>
            <a:off x="808278" y="4806092"/>
            <a:ext cx="1081368" cy="206661"/>
          </a:xfrm>
          <a:prstGeom prst="rect">
            <a:avLst/>
          </a:prstGeom>
          <a:noFill/>
        </p:spPr>
        <p:txBody>
          <a:bodyPr wrap="square" rtlCol="0">
            <a:noAutofit/>
          </a:bodyPr>
          <a:lstStyle/>
          <a:p>
            <a:pPr defTabSz="685800">
              <a:spcBef>
                <a:spcPts val="675"/>
              </a:spcBef>
              <a:buClr>
                <a:srgbClr val="0033A0"/>
              </a:buClr>
            </a:pPr>
            <a:r>
              <a:rPr lang="fr-CA" sz="900" b="1" i="0" strike="noStrike" cap="none" spc="0" baseline="0" dirty="0">
                <a:solidFill>
                  <a:srgbClr val="0033A0"/>
                </a:solidFill>
                <a:effectLst/>
                <a:latin typeface="Arial"/>
                <a:ea typeface="Arial"/>
                <a:cs typeface="Arial"/>
              </a:rPr>
              <a:t>Contrôles de sécurité</a:t>
            </a:r>
          </a:p>
          <a:p>
            <a:pPr defTabSz="685800">
              <a:spcBef>
                <a:spcPts val="675"/>
              </a:spcBef>
              <a:buClr>
                <a:srgbClr val="0033A0"/>
              </a:buClr>
            </a:pPr>
            <a:endParaRPr lang="en-US" sz="900" b="1" dirty="0">
              <a:solidFill>
                <a:srgbClr val="0033A0"/>
              </a:solidFill>
              <a:latin typeface="Arial"/>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a:endParaRPr>
          </a:p>
        </p:txBody>
      </p:sp>
    </p:spTree>
    <p:extLst>
      <p:ext uri="{BB962C8B-B14F-4D97-AF65-F5344CB8AC3E}">
        <p14:creationId xmlns:p14="http://schemas.microsoft.com/office/powerpoint/2010/main" val="169391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100" b="1" i="0" strike="noStrike" cap="none" spc="0" baseline="0">
                <a:solidFill>
                  <a:srgbClr val="035F1D"/>
                </a:solidFill>
                <a:effectLst/>
                <a:latin typeface="Arial"/>
                <a:ea typeface="Arial"/>
                <a:cs typeface="Arial"/>
              </a:rPr>
              <a:t>RÈGLES DE SURVIE DÉFINIES</a:t>
            </a:r>
          </a:p>
        </p:txBody>
      </p:sp>
      <p:sp>
        <p:nvSpPr>
          <p:cNvPr id="5" name="Slide Number Placeholder 4"/>
          <p:cNvSpPr>
            <a:spLocks noGrp="1"/>
          </p:cNvSpPr>
          <p:nvPr>
            <p:ph type="sldNum" sz="quarter" idx="4"/>
          </p:nvPr>
        </p:nvSpPr>
        <p:spPr/>
        <p:txBody>
          <a:bodyPr/>
          <a:lstStyle/>
          <a:p>
            <a:fld id="{A9B9C987-897E-AF42-8435-D5702A522CD2}" type="slidenum">
              <a:rPr lang="en-US" smtClean="0"/>
              <a:t>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21" y="1910522"/>
            <a:ext cx="2438400" cy="3657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310" y="1910522"/>
            <a:ext cx="24384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399" y="1910522"/>
            <a:ext cx="2438400" cy="3657600"/>
          </a:xfrm>
          <a:prstGeom prst="rect">
            <a:avLst/>
          </a:prstGeom>
        </p:spPr>
      </p:pic>
      <p:sp>
        <p:nvSpPr>
          <p:cNvPr id="9" name="Subtitle 2">
            <a:extLst>
              <a:ext uri="{FF2B5EF4-FFF2-40B4-BE49-F238E27FC236}">
                <a16:creationId xmlns:a16="http://schemas.microsoft.com/office/drawing/2014/main" xmlns="" id="{6F6B1D98-6185-1E41-9EA9-B1EB85A84CB3}"/>
              </a:ext>
            </a:extLst>
          </p:cNvPr>
          <p:cNvSpPr>
            <a:spLocks noGrp="1"/>
          </p:cNvSpPr>
          <p:nvPr>
            <p:ph type="subTitle" idx="1"/>
          </p:nvPr>
        </p:nvSpPr>
        <p:spPr>
          <a:xfrm>
            <a:off x="528767" y="1299973"/>
            <a:ext cx="8229599" cy="374919"/>
          </a:xfrm>
        </p:spPr>
        <p:txBody>
          <a:bodyPr/>
          <a:lstStyle/>
          <a:p>
            <a:r>
              <a:rPr lang="fr-CA" sz="1600" b="1" i="0" strike="noStrike" cap="none" spc="0" baseline="0">
                <a:solidFill>
                  <a:srgbClr val="000000"/>
                </a:solidFill>
                <a:effectLst/>
                <a:latin typeface="Arial"/>
                <a:ea typeface="Arial"/>
                <a:cs typeface="Arial"/>
              </a:rPr>
              <a:t>Livrées à toutes les installations nord-américaines, semaine du 28 octobre</a:t>
            </a:r>
          </a:p>
        </p:txBody>
      </p:sp>
    </p:spTree>
    <p:extLst>
      <p:ext uri="{BB962C8B-B14F-4D97-AF65-F5344CB8AC3E}">
        <p14:creationId xmlns:p14="http://schemas.microsoft.com/office/powerpoint/2010/main" val="42879774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F321701-4374-FE4D-B731-2C92E80FCB6E}"/>
              </a:ext>
            </a:extLst>
          </p:cNvPr>
          <p:cNvSpPr>
            <a:spLocks noGrp="1"/>
          </p:cNvSpPr>
          <p:nvPr>
            <p:ph type="sldNum" sz="quarter" idx="4"/>
          </p:nvPr>
        </p:nvSpPr>
        <p:spPr/>
        <p:txBody>
          <a:bodyPr/>
          <a:lstStyle/>
          <a:p>
            <a:fld id="{A9B9C987-897E-AF42-8435-D5702A522CD2}" type="slidenum">
              <a:rPr lang="en-US" smtClean="0"/>
              <a:t>6</a:t>
            </a:fld>
            <a:endParaRPr lang="en-US"/>
          </a:p>
        </p:txBody>
      </p:sp>
      <p:sp>
        <p:nvSpPr>
          <p:cNvPr id="3" name="Subtitle 2">
            <a:extLst>
              <a:ext uri="{FF2B5EF4-FFF2-40B4-BE49-F238E27FC236}">
                <a16:creationId xmlns:a16="http://schemas.microsoft.com/office/drawing/2014/main" xmlns="" id="{B8DA4F58-C1D8-CB4D-BB25-29C6418668B9}"/>
              </a:ext>
            </a:extLst>
          </p:cNvPr>
          <p:cNvSpPr>
            <a:spLocks noGrp="1"/>
          </p:cNvSpPr>
          <p:nvPr>
            <p:ph type="subTitle" idx="1"/>
          </p:nvPr>
        </p:nvSpPr>
        <p:spPr>
          <a:xfrm>
            <a:off x="4200808" y="2546181"/>
            <a:ext cx="4621791" cy="2005343"/>
          </a:xfrm>
        </p:spPr>
        <p:txBody>
          <a:bodyPr/>
          <a:lstStyle/>
          <a:p>
            <a:pPr marL="0" indent="0">
              <a:buClr>
                <a:schemeClr val="tx1"/>
              </a:buClr>
              <a:buNone/>
            </a:pPr>
            <a:r>
              <a:rPr lang="fr-CA" sz="1600" b="1" i="0" strike="noStrike" cap="none" spc="0" baseline="0">
                <a:solidFill>
                  <a:srgbClr val="0033A0"/>
                </a:solidFill>
                <a:effectLst/>
                <a:latin typeface="Arial"/>
                <a:ea typeface="Arial"/>
                <a:cs typeface="Arial"/>
              </a:rPr>
              <a:t>J’ai été formé pour utiliser l’équipement sans enlever ou désactiver les protections. </a:t>
            </a:r>
          </a:p>
          <a:p>
            <a:pPr marL="0" indent="0">
              <a:buClr>
                <a:schemeClr val="tx1"/>
              </a:buClr>
              <a:buNone/>
            </a:pPr>
            <a:r>
              <a:rPr lang="fr-CA" sz="1600" b="1" i="0" strike="noStrike" cap="none" spc="0" baseline="0">
                <a:solidFill>
                  <a:srgbClr val="0033A0"/>
                </a:solidFill>
                <a:effectLst/>
                <a:latin typeface="Arial"/>
                <a:ea typeface="Arial"/>
                <a:cs typeface="Arial"/>
              </a:rPr>
              <a:t>Je comprends que des conséquences fatales peuvent survenir lorsque les protections sont retirées ou désactivées. </a:t>
            </a:r>
          </a:p>
          <a:p>
            <a:pPr>
              <a:buClr>
                <a:schemeClr val="tx1"/>
              </a:buClr>
            </a:pPr>
            <a:r>
              <a:rPr lang="fr-CA" sz="1600" b="0" i="0" strike="noStrike" cap="none" spc="0" baseline="0">
                <a:solidFill>
                  <a:srgbClr val="0033A0"/>
                </a:solidFill>
                <a:effectLst/>
                <a:latin typeface="Arial"/>
                <a:ea typeface="Arial"/>
                <a:cs typeface="Arial"/>
              </a:rPr>
              <a:t>Je ne ferai jamais ce qui suit sans autorisation appropriée </a:t>
            </a:r>
            <a:r>
              <a:rPr lang="fr-CA" sz="1600" b="0" i="0" u="sng" strike="noStrike" cap="none" spc="0" baseline="0">
                <a:solidFill>
                  <a:srgbClr val="0033A0"/>
                </a:solidFill>
                <a:effectLst/>
                <a:uFill>
                  <a:solidFill>
                    <a:srgbClr val="0033A0"/>
                  </a:solidFill>
                </a:uFill>
                <a:latin typeface="Arial"/>
                <a:ea typeface="Arial"/>
                <a:cs typeface="Arial"/>
              </a:rPr>
              <a:t>et</a:t>
            </a:r>
            <a:r>
              <a:rPr lang="fr-CA" sz="1600" b="0" i="0" strike="noStrike" cap="none" spc="0" baseline="0">
                <a:solidFill>
                  <a:srgbClr val="0033A0"/>
                </a:solidFill>
                <a:effectLst/>
                <a:latin typeface="Arial"/>
                <a:ea typeface="Arial"/>
                <a:cs typeface="Arial"/>
              </a:rPr>
              <a:t> mesures de protection de rechange :</a:t>
            </a:r>
          </a:p>
          <a:p>
            <a:pPr marL="742950" lvl="1" indent="-285750">
              <a:buClr>
                <a:schemeClr val="tx1"/>
              </a:buClr>
            </a:pPr>
            <a:r>
              <a:rPr lang="fr-CA" sz="1600" b="0" i="0" strike="noStrike" cap="none" spc="0" baseline="0">
                <a:solidFill>
                  <a:srgbClr val="0033A0"/>
                </a:solidFill>
                <a:effectLst/>
                <a:latin typeface="Arial"/>
                <a:ea typeface="Arial"/>
                <a:cs typeface="Arial"/>
              </a:rPr>
              <a:t>retirer un dispositif de protection,</a:t>
            </a:r>
          </a:p>
          <a:p>
            <a:pPr marL="742950" lvl="1" indent="-285750">
              <a:buClr>
                <a:schemeClr val="tx1"/>
              </a:buClr>
            </a:pPr>
            <a:r>
              <a:rPr lang="fr-CA" sz="1600" b="0" i="0" strike="noStrike" cap="none" spc="0" baseline="0">
                <a:solidFill>
                  <a:srgbClr val="0033A0"/>
                </a:solidFill>
                <a:effectLst/>
                <a:latin typeface="Arial"/>
                <a:ea typeface="Arial"/>
                <a:cs typeface="Arial"/>
              </a:rPr>
              <a:t>désactiver ou remplacer un dispositif de sécurité,</a:t>
            </a:r>
          </a:p>
          <a:p>
            <a:pPr marL="742950" lvl="1" indent="-285750">
              <a:buClr>
                <a:schemeClr val="tx1"/>
              </a:buClr>
            </a:pPr>
            <a:r>
              <a:rPr lang="fr-CA" sz="1600" b="0" i="0" strike="noStrike" cap="none" spc="0" baseline="0">
                <a:solidFill>
                  <a:srgbClr val="0033A0"/>
                </a:solidFill>
                <a:effectLst/>
                <a:latin typeface="Arial"/>
                <a:ea typeface="Arial"/>
                <a:cs typeface="Arial"/>
              </a:rPr>
              <a:t>ignorer ou franchir une barrière de sécurité.</a:t>
            </a:r>
          </a:p>
          <a:p>
            <a:endParaRPr lang="en-US"/>
          </a:p>
        </p:txBody>
      </p:sp>
      <p:sp>
        <p:nvSpPr>
          <p:cNvPr id="4" name="Title 3">
            <a:extLst>
              <a:ext uri="{FF2B5EF4-FFF2-40B4-BE49-F238E27FC236}">
                <a16:creationId xmlns:a16="http://schemas.microsoft.com/office/drawing/2014/main" xmlns="" id="{1240457C-C1EC-524F-90D6-231C72E9899C}"/>
              </a:ext>
            </a:extLst>
          </p:cNvPr>
          <p:cNvSpPr>
            <a:spLocks noGrp="1"/>
          </p:cNvSpPr>
          <p:nvPr>
            <p:ph type="title"/>
          </p:nvPr>
        </p:nvSpPr>
        <p:spPr/>
        <p:txBody>
          <a:bodyPr/>
          <a:lstStyle/>
          <a:p>
            <a:r>
              <a:rPr lang="fr-CA" sz="2100" b="1" i="0" strike="noStrike" cap="none" spc="0" baseline="0">
                <a:solidFill>
                  <a:srgbClr val="FFFFFF"/>
                </a:solidFill>
                <a:effectLst/>
                <a:latin typeface="Arial"/>
                <a:ea typeface="Arial"/>
                <a:cs typeface="Arial"/>
              </a:rPr>
              <a:t>CONTRÔLES DE SÉCURITÉ</a:t>
            </a:r>
          </a:p>
        </p:txBody>
      </p:sp>
      <p:pic>
        <p:nvPicPr>
          <p:cNvPr id="5" name="Picture 4">
            <a:extLst>
              <a:ext uri="{FF2B5EF4-FFF2-40B4-BE49-F238E27FC236}">
                <a16:creationId xmlns:a16="http://schemas.microsoft.com/office/drawing/2014/main" xmlns="" id="{55264445-FAD9-495C-9CE8-2776AA38D6DF}"/>
              </a:ext>
            </a:extLst>
          </p:cNvPr>
          <p:cNvPicPr>
            <a:picLocks noChangeAspect="1"/>
          </p:cNvPicPr>
          <p:nvPr/>
        </p:nvPicPr>
        <p:blipFill>
          <a:blip r:embed="rId3"/>
          <a:stretch>
            <a:fillRect/>
          </a:stretch>
        </p:blipFill>
        <p:spPr>
          <a:xfrm>
            <a:off x="226334" y="1436662"/>
            <a:ext cx="3657600" cy="3657600"/>
          </a:xfrm>
          <a:prstGeom prst="rect">
            <a:avLst/>
          </a:prstGeom>
        </p:spPr>
      </p:pic>
    </p:spTree>
    <p:extLst>
      <p:ext uri="{BB962C8B-B14F-4D97-AF65-F5344CB8AC3E}">
        <p14:creationId xmlns:p14="http://schemas.microsoft.com/office/powerpoint/2010/main" val="37990393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240A4-705A-DC4E-99CC-DBF72890B74D}"/>
              </a:ext>
            </a:extLst>
          </p:cNvPr>
          <p:cNvSpPr>
            <a:spLocks noGrp="1"/>
          </p:cNvSpPr>
          <p:nvPr>
            <p:ph type="title"/>
          </p:nvPr>
        </p:nvSpPr>
        <p:spPr/>
        <p:txBody>
          <a:bodyPr/>
          <a:lstStyle/>
          <a:p>
            <a:r>
              <a:rPr lang="fr-CA" sz="2100" b="1" i="0" strike="noStrike" cap="none" spc="0" baseline="0">
                <a:solidFill>
                  <a:srgbClr val="035F1D"/>
                </a:solidFill>
                <a:effectLst/>
                <a:latin typeface="Arial"/>
                <a:ea typeface="Arial"/>
                <a:cs typeface="Arial"/>
              </a:rPr>
              <a:t>CONTRÔLES DE SÉCURITÉ</a:t>
            </a:r>
            <a:r>
              <a:rPr sz="2100"/>
              <a:t/>
            </a:r>
            <a:br>
              <a:rPr sz="2100"/>
            </a:br>
            <a:r>
              <a:rPr lang="fr-CA" sz="2100" b="1" i="1" strike="noStrike" cap="none" spc="0" baseline="0">
                <a:solidFill>
                  <a:srgbClr val="5B6771"/>
                </a:solidFill>
                <a:effectLst/>
                <a:latin typeface="Arial"/>
                <a:ea typeface="Arial"/>
                <a:cs typeface="Arial"/>
              </a:rPr>
              <a:t>Ne pas retirer ou désactiver les contrôles de sécurité </a:t>
            </a:r>
          </a:p>
        </p:txBody>
      </p:sp>
      <p:sp>
        <p:nvSpPr>
          <p:cNvPr id="3" name="Subtitle 2">
            <a:extLst>
              <a:ext uri="{FF2B5EF4-FFF2-40B4-BE49-F238E27FC236}">
                <a16:creationId xmlns:a16="http://schemas.microsoft.com/office/drawing/2014/main" xmlns="" id="{63D1A68E-E1DF-E745-B738-4B1958B4BE49}"/>
              </a:ext>
            </a:extLst>
          </p:cNvPr>
          <p:cNvSpPr>
            <a:spLocks noGrp="1"/>
          </p:cNvSpPr>
          <p:nvPr>
            <p:ph type="subTitle" idx="1"/>
          </p:nvPr>
        </p:nvSpPr>
        <p:spPr>
          <a:xfrm>
            <a:off x="457198" y="1371600"/>
            <a:ext cx="8229601" cy="2231679"/>
          </a:xfrm>
        </p:spPr>
        <p:txBody>
          <a:bodyPr/>
          <a:lstStyle/>
          <a:p>
            <a:pPr marL="0" indent="0">
              <a:buNone/>
            </a:pPr>
            <a:r>
              <a:rPr lang="fr-CA" sz="2000" b="1" i="0" u="sng" strike="noStrike" cap="none" spc="0" baseline="0">
                <a:solidFill>
                  <a:srgbClr val="5B6771"/>
                </a:solidFill>
                <a:effectLst/>
                <a:uFill>
                  <a:solidFill>
                    <a:srgbClr val="5B6771"/>
                  </a:solidFill>
                </a:uFill>
                <a:latin typeface="Arial"/>
                <a:ea typeface="Arial"/>
                <a:cs typeface="Arial"/>
              </a:rPr>
              <a:t>Étude de cas</a:t>
            </a:r>
          </a:p>
          <a:p>
            <a:pPr marL="0" indent="0">
              <a:buNone/>
            </a:pPr>
            <a:r>
              <a:rPr lang="fr-CA" sz="1600" b="0" i="0" strike="noStrike" cap="none" spc="0" baseline="0">
                <a:solidFill>
                  <a:srgbClr val="5B6771"/>
                </a:solidFill>
                <a:effectLst/>
                <a:latin typeface="Arial"/>
                <a:ea typeface="Arial"/>
                <a:cs typeface="Arial"/>
              </a:rPr>
              <a:t>On a demandé à un nouvel employé de remplacer un opérateur expérimenté sur une machine dont la tâche est de supprimer les bosses des fûts d’acier. Au moment de charger un fût sur la machine, le tambour s’est coincé. L’employé s’est déplacé au niveau de la protection de sécurité pour débloquer le tambour. Lorsque le tambour a commencé à tourner, le pouce de l’employé a pivoté sous le rouleau, ce qui a entraîné l’amputation du bout du pouce. Une enquête a déterminé que le service d’entretien de l’usine avait retiré un fonctionnement à deux boutons, ce qui a permis de réduire l’opération à un seul bouton, contribuant ainsi à la défaillance de l’appareil (manque de redondance). </a:t>
            </a:r>
          </a:p>
          <a:p>
            <a:endParaRPr lang="en-US"/>
          </a:p>
        </p:txBody>
      </p:sp>
      <p:sp>
        <p:nvSpPr>
          <p:cNvPr id="5" name="Slide Number Placeholder 4">
            <a:extLst>
              <a:ext uri="{FF2B5EF4-FFF2-40B4-BE49-F238E27FC236}">
                <a16:creationId xmlns:a16="http://schemas.microsoft.com/office/drawing/2014/main" xmlns="" id="{70E304F9-23FF-D546-8BCE-FA9CABF29156}"/>
              </a:ext>
            </a:extLst>
          </p:cNvPr>
          <p:cNvSpPr>
            <a:spLocks noGrp="1"/>
          </p:cNvSpPr>
          <p:nvPr>
            <p:ph type="sldNum" sz="quarter" idx="4"/>
          </p:nvPr>
        </p:nvSpPr>
        <p:spPr/>
        <p:txBody>
          <a:bodyPr/>
          <a:lstStyle/>
          <a:p>
            <a:fld id="{A9B9C987-897E-AF42-8435-D5702A522CD2}" type="slidenum">
              <a:rPr lang="en-US" smtClean="0"/>
              <a:t>7</a:t>
            </a:fld>
            <a:endParaRPr lang="en-US"/>
          </a:p>
        </p:txBody>
      </p:sp>
      <p:pic>
        <p:nvPicPr>
          <p:cNvPr id="6" name="Picture 5">
            <a:extLst>
              <a:ext uri="{FF2B5EF4-FFF2-40B4-BE49-F238E27FC236}">
                <a16:creationId xmlns:a16="http://schemas.microsoft.com/office/drawing/2014/main" xmlns="" id="{55264445-FAD9-495C-9CE8-2776AA38D6DF}"/>
              </a:ext>
            </a:extLst>
          </p:cNvPr>
          <p:cNvPicPr>
            <a:picLocks noChangeAspect="1"/>
          </p:cNvPicPr>
          <p:nvPr/>
        </p:nvPicPr>
        <p:blipFill>
          <a:blip r:embed="rId2"/>
          <a:stretch>
            <a:fillRect/>
          </a:stretch>
        </p:blipFill>
        <p:spPr>
          <a:xfrm>
            <a:off x="7620670" y="63374"/>
            <a:ext cx="932507" cy="932507"/>
          </a:xfrm>
          <a:prstGeom prst="rect">
            <a:avLst/>
          </a:prstGeom>
        </p:spPr>
      </p:pic>
      <p:grpSp>
        <p:nvGrpSpPr>
          <p:cNvPr id="9" name="Group 8"/>
          <p:cNvGrpSpPr/>
          <p:nvPr/>
        </p:nvGrpSpPr>
        <p:grpSpPr>
          <a:xfrm>
            <a:off x="457198" y="3983525"/>
            <a:ext cx="8229602" cy="2340321"/>
            <a:chOff x="457198" y="3983525"/>
            <a:chExt cx="8229602" cy="2340321"/>
          </a:xfrm>
        </p:grpSpPr>
        <p:sp>
          <p:nvSpPr>
            <p:cNvPr id="7" name="Rounded Rectangle 6"/>
            <p:cNvSpPr/>
            <p:nvPr/>
          </p:nvSpPr>
          <p:spPr>
            <a:xfrm>
              <a:off x="457198" y="3983525"/>
              <a:ext cx="8229602" cy="1960075"/>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xmlns="" id="{63D1A68E-E1DF-E745-B738-4B1958B4BE49}"/>
                </a:ext>
              </a:extLst>
            </p:cNvPr>
            <p:cNvSpPr txBox="1"/>
            <p:nvPr/>
          </p:nvSpPr>
          <p:spPr>
            <a:xfrm>
              <a:off x="633744" y="4092167"/>
              <a:ext cx="7919434" cy="2231679"/>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fr-CA" sz="2000" b="1" i="0" u="sng" strike="noStrike" cap="none" spc="0" baseline="0">
                  <a:solidFill>
                    <a:srgbClr val="0033A0"/>
                  </a:solidFill>
                  <a:effectLst/>
                  <a:uFill>
                    <a:solidFill>
                      <a:srgbClr val="0033A0"/>
                    </a:solidFill>
                  </a:uFill>
                  <a:latin typeface="Arial"/>
                  <a:ea typeface="Arial"/>
                  <a:cs typeface="Arial"/>
                </a:rPr>
                <a:t>Règles de sécurité vitales violées : </a:t>
              </a:r>
            </a:p>
            <a:p>
              <a:pPr marL="285750" indent="-285750"/>
              <a:r>
                <a:rPr lang="fr-CA" sz="1400" b="1" i="0" strike="noStrike" cap="none" spc="0" baseline="0">
                  <a:solidFill>
                    <a:srgbClr val="0033A0"/>
                  </a:solidFill>
                  <a:effectLst/>
                  <a:latin typeface="Arial"/>
                  <a:ea typeface="Arial"/>
                  <a:cs typeface="Arial"/>
                </a:rPr>
                <a:t>Contournement d’une protection de sécurité : </a:t>
              </a:r>
              <a:r>
                <a:rPr lang="fr-CA" sz="1400" b="0" i="0" strike="noStrike" cap="none" spc="0" baseline="0">
                  <a:solidFill>
                    <a:srgbClr val="0033A0"/>
                  </a:solidFill>
                  <a:effectLst/>
                  <a:latin typeface="Arial"/>
                  <a:ea typeface="Arial"/>
                  <a:cs typeface="Arial"/>
                </a:rPr>
                <a:t>L’employé a accédé à la protection de sécurité qui était en place pour prévenir tout contact avec les rouleaux. </a:t>
              </a:r>
            </a:p>
            <a:p>
              <a:pPr marL="285750" indent="-285750"/>
              <a:r>
                <a:rPr lang="fr-CA" sz="1400" b="1" i="0" strike="noStrike" cap="none" spc="0" baseline="0">
                  <a:solidFill>
                    <a:srgbClr val="0033A0"/>
                  </a:solidFill>
                  <a:effectLst/>
                  <a:latin typeface="Arial"/>
                  <a:ea typeface="Arial"/>
                  <a:cs typeface="Arial"/>
                </a:rPr>
                <a:t>Contournement d’une fonction de sécurité : </a:t>
              </a:r>
              <a:r>
                <a:rPr lang="fr-CA" sz="1400" b="0" i="0" strike="noStrike" cap="none" spc="0" baseline="0">
                  <a:solidFill>
                    <a:srgbClr val="0033A0"/>
                  </a:solidFill>
                  <a:effectLst/>
                  <a:latin typeface="Arial"/>
                  <a:ea typeface="Arial"/>
                  <a:cs typeface="Arial"/>
                </a:rPr>
                <a:t>Le service d’entretien a remplacé un fonctionnement à deux boutons par un fonctionnement à un seul bouton dans le but de faire fonctionner la machine lorsqu’une pièce n’était pas disponible. Le bouton unique s’est « bloqué » et n’a pas réussi à remonter, provoquant l’arrêt de l'appareil.   </a:t>
              </a:r>
            </a:p>
          </p:txBody>
        </p:sp>
      </p:grpSp>
    </p:spTree>
    <p:extLst>
      <p:ext uri="{BB962C8B-B14F-4D97-AF65-F5344CB8AC3E}">
        <p14:creationId xmlns:p14="http://schemas.microsoft.com/office/powerpoint/2010/main" val="41171713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F321701-4374-FE4D-B731-2C92E80FCB6E}"/>
              </a:ext>
            </a:extLst>
          </p:cNvPr>
          <p:cNvSpPr>
            <a:spLocks noGrp="1"/>
          </p:cNvSpPr>
          <p:nvPr>
            <p:ph type="sldNum" sz="quarter" idx="4"/>
          </p:nvPr>
        </p:nvSpPr>
        <p:spPr/>
        <p:txBody>
          <a:bodyPr/>
          <a:lstStyle/>
          <a:p>
            <a:fld id="{A9B9C987-897E-AF42-8435-D5702A522CD2}" type="slidenum">
              <a:rPr lang="en-US" smtClean="0"/>
              <a:t>8</a:t>
            </a:fld>
            <a:endParaRPr lang="en-US"/>
          </a:p>
        </p:txBody>
      </p:sp>
      <p:sp>
        <p:nvSpPr>
          <p:cNvPr id="4" name="Title 3">
            <a:extLst>
              <a:ext uri="{FF2B5EF4-FFF2-40B4-BE49-F238E27FC236}">
                <a16:creationId xmlns:a16="http://schemas.microsoft.com/office/drawing/2014/main" xmlns="" id="{1240457C-C1EC-524F-90D6-231C72E9899C}"/>
              </a:ext>
            </a:extLst>
          </p:cNvPr>
          <p:cNvSpPr>
            <a:spLocks noGrp="1"/>
          </p:cNvSpPr>
          <p:nvPr>
            <p:ph type="title"/>
          </p:nvPr>
        </p:nvSpPr>
        <p:spPr/>
        <p:txBody>
          <a:bodyPr/>
          <a:lstStyle/>
          <a:p>
            <a:r>
              <a:rPr lang="fr-CA" sz="2100" b="1" i="0" strike="noStrike" cap="none" spc="0" baseline="0">
                <a:solidFill>
                  <a:srgbClr val="FFFFFF"/>
                </a:solidFill>
                <a:effectLst/>
                <a:latin typeface="Arial"/>
                <a:ea typeface="Arial"/>
                <a:cs typeface="Arial"/>
              </a:rPr>
              <a:t>Espace confiné </a:t>
            </a:r>
          </a:p>
        </p:txBody>
      </p:sp>
      <p:pic>
        <p:nvPicPr>
          <p:cNvPr id="5" name="Picture 4">
            <a:extLst>
              <a:ext uri="{FF2B5EF4-FFF2-40B4-BE49-F238E27FC236}">
                <a16:creationId xmlns:a16="http://schemas.microsoft.com/office/drawing/2014/main" xmlns="" id="{82233DE1-212B-4717-A6BB-1C0C39F95E9B}"/>
              </a:ext>
            </a:extLst>
          </p:cNvPr>
          <p:cNvPicPr>
            <a:picLocks noChangeAspect="1"/>
          </p:cNvPicPr>
          <p:nvPr/>
        </p:nvPicPr>
        <p:blipFill>
          <a:blip r:embed="rId2"/>
          <a:stretch>
            <a:fillRect/>
          </a:stretch>
        </p:blipFill>
        <p:spPr>
          <a:xfrm>
            <a:off x="174006" y="1665972"/>
            <a:ext cx="3657600" cy="3657600"/>
          </a:xfrm>
          <a:prstGeom prst="rect">
            <a:avLst/>
          </a:prstGeom>
        </p:spPr>
      </p:pic>
      <p:sp>
        <p:nvSpPr>
          <p:cNvPr id="6" name="Subtitle 2">
            <a:extLst>
              <a:ext uri="{FF2B5EF4-FFF2-40B4-BE49-F238E27FC236}">
                <a16:creationId xmlns:a16="http://schemas.microsoft.com/office/drawing/2014/main" xmlns="" id="{B8DA4F58-C1D8-CB4D-BB25-29C6418668B9}"/>
              </a:ext>
            </a:extLst>
          </p:cNvPr>
          <p:cNvSpPr>
            <a:spLocks noGrp="1"/>
          </p:cNvSpPr>
          <p:nvPr>
            <p:ph type="subTitle" idx="1"/>
          </p:nvPr>
        </p:nvSpPr>
        <p:spPr>
          <a:xfrm>
            <a:off x="4200808" y="2546181"/>
            <a:ext cx="4621791" cy="2005343"/>
          </a:xfrm>
        </p:spPr>
        <p:txBody>
          <a:bodyPr/>
          <a:lstStyle/>
          <a:p>
            <a:pPr marL="0" indent="0">
              <a:buClr>
                <a:schemeClr val="tx1"/>
              </a:buClr>
              <a:buNone/>
            </a:pPr>
            <a:r>
              <a:rPr lang="fr-CA" sz="1600" b="1" i="0" strike="noStrike" cap="none" spc="0" baseline="0">
                <a:solidFill>
                  <a:srgbClr val="0033A0"/>
                </a:solidFill>
                <a:effectLst/>
                <a:latin typeface="Arial"/>
                <a:ea typeface="Arial"/>
                <a:cs typeface="Arial"/>
              </a:rPr>
              <a:t>Je n’entre pas dans un espace clos sans autorisation et formation adéquate et je confirme que l’environnement est sécuritaire. </a:t>
            </a:r>
          </a:p>
          <a:p>
            <a:pPr>
              <a:buClr>
                <a:schemeClr val="tx1"/>
              </a:buClr>
            </a:pPr>
            <a:r>
              <a:rPr lang="fr-CA" sz="1600" b="0" i="0" strike="noStrike" cap="none" spc="0" baseline="0">
                <a:solidFill>
                  <a:srgbClr val="0033A0"/>
                </a:solidFill>
                <a:effectLst/>
                <a:latin typeface="Arial"/>
                <a:ea typeface="Arial"/>
                <a:cs typeface="Arial"/>
              </a:rPr>
              <a:t>Je n’entrerai jamais dans un espace clos sans autorisation et formation appropriées.</a:t>
            </a:r>
          </a:p>
          <a:p>
            <a:pPr>
              <a:buClr>
                <a:schemeClr val="tx1"/>
              </a:buClr>
            </a:pPr>
            <a:r>
              <a:rPr lang="fr-CA" sz="1600" b="0" i="0" strike="noStrike" cap="none" spc="0" baseline="0">
                <a:solidFill>
                  <a:srgbClr val="0033A0"/>
                </a:solidFill>
                <a:effectLst/>
                <a:latin typeface="Arial"/>
                <a:ea typeface="Arial"/>
                <a:cs typeface="Arial"/>
              </a:rPr>
              <a:t>Je n’entrerai jamais dans un espace clos exigeant l’usage d’un permis sans l’adhésion complète à toutes les exigences d’un permis d’entrée valide.</a:t>
            </a:r>
          </a:p>
          <a:p>
            <a:endParaRPr lang="en-US"/>
          </a:p>
        </p:txBody>
      </p:sp>
    </p:spTree>
    <p:extLst>
      <p:ext uri="{BB962C8B-B14F-4D97-AF65-F5344CB8AC3E}">
        <p14:creationId xmlns:p14="http://schemas.microsoft.com/office/powerpoint/2010/main" val="100753325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240A4-705A-DC4E-99CC-DBF72890B74D}"/>
              </a:ext>
            </a:extLst>
          </p:cNvPr>
          <p:cNvSpPr>
            <a:spLocks noGrp="1"/>
          </p:cNvSpPr>
          <p:nvPr>
            <p:ph type="title"/>
          </p:nvPr>
        </p:nvSpPr>
        <p:spPr/>
        <p:txBody>
          <a:bodyPr/>
          <a:lstStyle/>
          <a:p>
            <a:r>
              <a:rPr lang="fr-CA" sz="2100" b="1" i="0" strike="noStrike" cap="none" spc="0" baseline="0">
                <a:solidFill>
                  <a:srgbClr val="035F1D"/>
                </a:solidFill>
                <a:effectLst/>
                <a:latin typeface="Arial"/>
                <a:ea typeface="Arial"/>
                <a:cs typeface="Arial"/>
              </a:rPr>
              <a:t>ESPACE CLOS</a:t>
            </a:r>
            <a:r>
              <a:rPr sz="2100"/>
              <a:t/>
            </a:r>
            <a:br>
              <a:rPr sz="2100"/>
            </a:br>
            <a:r>
              <a:rPr lang="fr-CA" sz="2100" b="1" i="1" strike="noStrike" cap="none" spc="0" baseline="0">
                <a:solidFill>
                  <a:srgbClr val="5B6771"/>
                </a:solidFill>
                <a:effectLst/>
                <a:latin typeface="Arial"/>
                <a:ea typeface="Arial"/>
                <a:cs typeface="Arial"/>
              </a:rPr>
              <a:t>N’entrez pas dans un espace clos sans une formation </a:t>
            </a:r>
            <a:r>
              <a:rPr sz="2100"/>
              <a:t/>
            </a:r>
            <a:br>
              <a:rPr sz="2100"/>
            </a:br>
            <a:r>
              <a:rPr lang="fr-CA" sz="2100" b="1" i="1" strike="noStrike" cap="none" spc="0" baseline="0">
                <a:solidFill>
                  <a:srgbClr val="5B6771"/>
                </a:solidFill>
                <a:effectLst/>
                <a:latin typeface="Arial"/>
                <a:ea typeface="Arial"/>
                <a:cs typeface="Arial"/>
              </a:rPr>
              <a:t>et des procédures adéquates. </a:t>
            </a:r>
          </a:p>
        </p:txBody>
      </p:sp>
      <p:pic>
        <p:nvPicPr>
          <p:cNvPr id="6" name="Picture 5">
            <a:extLst>
              <a:ext uri="{FF2B5EF4-FFF2-40B4-BE49-F238E27FC236}">
                <a16:creationId xmlns:a16="http://schemas.microsoft.com/office/drawing/2014/main" xmlns="" id="{82233DE1-212B-4717-A6BB-1C0C39F95E9B}"/>
              </a:ext>
            </a:extLst>
          </p:cNvPr>
          <p:cNvPicPr>
            <a:picLocks noChangeAspect="1"/>
          </p:cNvPicPr>
          <p:nvPr/>
        </p:nvPicPr>
        <p:blipFill>
          <a:blip r:embed="rId3"/>
          <a:stretch>
            <a:fillRect/>
          </a:stretch>
        </p:blipFill>
        <p:spPr>
          <a:xfrm>
            <a:off x="7878505" y="59436"/>
            <a:ext cx="932688" cy="932688"/>
          </a:xfrm>
          <a:prstGeom prst="rect">
            <a:avLst/>
          </a:prstGeom>
        </p:spPr>
      </p:pic>
      <p:sp>
        <p:nvSpPr>
          <p:cNvPr id="7" name="Subtitle 2">
            <a:extLst>
              <a:ext uri="{FF2B5EF4-FFF2-40B4-BE49-F238E27FC236}">
                <a16:creationId xmlns:a16="http://schemas.microsoft.com/office/drawing/2014/main" xmlns="" id="{63D1A68E-E1DF-E745-B738-4B1958B4BE49}"/>
              </a:ext>
            </a:extLst>
          </p:cNvPr>
          <p:cNvSpPr>
            <a:spLocks noGrp="1"/>
          </p:cNvSpPr>
          <p:nvPr>
            <p:ph type="subTitle" idx="1"/>
          </p:nvPr>
        </p:nvSpPr>
        <p:spPr>
          <a:xfrm>
            <a:off x="457198" y="1371600"/>
            <a:ext cx="8229601" cy="2231679"/>
          </a:xfrm>
        </p:spPr>
        <p:txBody>
          <a:bodyPr/>
          <a:lstStyle/>
          <a:p>
            <a:pPr marL="0" indent="0">
              <a:buNone/>
            </a:pPr>
            <a:r>
              <a:rPr lang="fr-CA" sz="2000" b="1" i="0" u="sng" strike="noStrike" cap="none" spc="0" baseline="0">
                <a:solidFill>
                  <a:srgbClr val="5B6771"/>
                </a:solidFill>
                <a:effectLst/>
                <a:uFill>
                  <a:solidFill>
                    <a:srgbClr val="5B6771"/>
                  </a:solidFill>
                </a:uFill>
                <a:latin typeface="Arial"/>
                <a:ea typeface="Arial"/>
                <a:cs typeface="Arial"/>
              </a:rPr>
              <a:t>Étude de cas</a:t>
            </a:r>
          </a:p>
          <a:p>
            <a:pPr marL="0" indent="0">
              <a:buNone/>
            </a:pPr>
            <a:r>
              <a:rPr lang="fr-CA" sz="1600" b="0" i="0" strike="noStrike" cap="none" spc="0" baseline="0">
                <a:solidFill>
                  <a:srgbClr val="5B6771"/>
                </a:solidFill>
                <a:effectLst/>
                <a:latin typeface="Arial"/>
                <a:ea typeface="Arial"/>
                <a:cs typeface="Arial"/>
              </a:rPr>
              <a:t>Une équipe d’entretien des installations a reconnu la nécessité de nettoyer un réservoir de stockage hors sol de 5 000 gallons avec un « hublot » au niveau du sol. Il s’agissait d’une tâche non routinière. L’équipe n’avait pas de procédures pour la pénétration dans le réservoir et n’avait pas d’équipement de vérification de la qualité de l’air avant l’entrée. Heureusement, personne n’a été blessé au cours de l’événement; cependant, un risque de décès aurait pu survenir si le niveau d’oxygène avait été insuffisant ou si l’air comportait un matériau inflammable qui aurait pu prendre feu. Cette activité a risqué la vie des employés.</a:t>
            </a:r>
          </a:p>
          <a:p>
            <a:endParaRPr lang="en-US"/>
          </a:p>
        </p:txBody>
      </p:sp>
      <p:sp>
        <p:nvSpPr>
          <p:cNvPr id="11" name="Rectangle 10"/>
          <p:cNvSpPr/>
          <p:nvPr/>
        </p:nvSpPr>
        <p:spPr>
          <a:xfrm>
            <a:off x="8247707" y="6283104"/>
            <a:ext cx="190123" cy="190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19314" y="3603279"/>
            <a:ext cx="8367485" cy="3829316"/>
            <a:chOff x="-448149" y="4092168"/>
            <a:chExt cx="8229602" cy="2300175"/>
          </a:xfrm>
        </p:grpSpPr>
        <p:sp>
          <p:nvSpPr>
            <p:cNvPr id="9" name="Rounded Rectangle 8"/>
            <p:cNvSpPr/>
            <p:nvPr/>
          </p:nvSpPr>
          <p:spPr>
            <a:xfrm>
              <a:off x="-448149" y="4092168"/>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xmlns="" id="{63D1A68E-E1DF-E745-B738-4B1958B4BE49}"/>
                </a:ext>
              </a:extLst>
            </p:cNvPr>
            <p:cNvSpPr txBox="1"/>
            <p:nvPr/>
          </p:nvSpPr>
          <p:spPr>
            <a:xfrm>
              <a:off x="-293065" y="4160664"/>
              <a:ext cx="7919434" cy="2231679"/>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fr-CA" sz="2000" b="1" i="0" u="sng" strike="noStrike" cap="none" spc="0" baseline="0" dirty="0">
                  <a:solidFill>
                    <a:srgbClr val="0033A0"/>
                  </a:solidFill>
                  <a:effectLst/>
                  <a:uFill>
                    <a:solidFill>
                      <a:srgbClr val="0033A0"/>
                    </a:solidFill>
                  </a:uFill>
                  <a:latin typeface="Arial"/>
                  <a:ea typeface="Arial"/>
                  <a:cs typeface="Arial"/>
                </a:rPr>
                <a:t>Règles de sécurité vitales violées : </a:t>
              </a:r>
            </a:p>
            <a:p>
              <a:r>
                <a:rPr lang="fr-CA" sz="1400" b="0" i="0" strike="noStrike" cap="none" spc="0" baseline="0" dirty="0">
                  <a:solidFill>
                    <a:srgbClr val="0033A0"/>
                  </a:solidFill>
                  <a:effectLst/>
                  <a:latin typeface="Arial"/>
                  <a:ea typeface="Arial"/>
                  <a:cs typeface="Arial"/>
                </a:rPr>
                <a:t>L’équipe de maintenance n’a pas respecté les règles de sécurité entourant l’entrée dans les espaces clos.  N’oubliez pas votre formation sur les espaces clos, assurez-vous de reconnaître tout ce qui pourrait être un espace clos et refusez d’entrer sans procédures et essais appropriés.  </a:t>
              </a:r>
            </a:p>
            <a:p>
              <a:r>
                <a:rPr lang="fr-CA" sz="1400" b="0" i="0" strike="noStrike" cap="none" spc="0" baseline="0" dirty="0">
                  <a:solidFill>
                    <a:srgbClr val="0033A0"/>
                  </a:solidFill>
                  <a:effectLst/>
                  <a:latin typeface="Arial"/>
                  <a:ea typeface="Arial"/>
                  <a:cs typeface="Arial"/>
                </a:rPr>
                <a:t>Un espace clos, par exemple un conteneur, un réservoir, un tuyau, une cave ou une excavation, peut contenir :</a:t>
              </a:r>
            </a:p>
            <a:p>
              <a:pPr marL="520700" lvl="1" indent="-285750">
                <a:spcBef>
                  <a:spcPct val="0"/>
                </a:spcBef>
                <a:buFontTx/>
                <a:buChar char="-"/>
              </a:pPr>
              <a:r>
                <a:rPr lang="fr-CA" sz="1400" b="0" i="0" strike="noStrike" cap="none" spc="0" baseline="0" dirty="0">
                  <a:solidFill>
                    <a:srgbClr val="0033A0"/>
                  </a:solidFill>
                  <a:effectLst/>
                  <a:latin typeface="Arial"/>
                  <a:ea typeface="Arial"/>
                  <a:cs typeface="Arial"/>
                </a:rPr>
                <a:t>gaz explosif, </a:t>
              </a:r>
            </a:p>
            <a:p>
              <a:pPr marL="520700" lvl="1" indent="-285750">
                <a:spcBef>
                  <a:spcPct val="0"/>
                </a:spcBef>
                <a:buFontTx/>
                <a:buChar char="-"/>
              </a:pPr>
              <a:r>
                <a:rPr lang="fr-CA" sz="1400" b="0" i="0" strike="noStrike" cap="none" spc="0" baseline="0" dirty="0">
                  <a:solidFill>
                    <a:srgbClr val="0033A0"/>
                  </a:solidFill>
                  <a:effectLst/>
                  <a:latin typeface="Arial"/>
                  <a:ea typeface="Arial"/>
                  <a:cs typeface="Arial"/>
                </a:rPr>
                <a:t>atmosphère toxique ou asphyxiante</a:t>
              </a:r>
            </a:p>
            <a:p>
              <a:pPr marL="520700" lvl="1" indent="-285750">
                <a:spcBef>
                  <a:spcPct val="0"/>
                </a:spcBef>
                <a:buFontTx/>
                <a:buChar char="-"/>
              </a:pPr>
              <a:r>
                <a:rPr lang="fr-CA" sz="1400" b="0" i="0" strike="noStrike" cap="none" spc="0" baseline="0" dirty="0">
                  <a:solidFill>
                    <a:srgbClr val="0033A0"/>
                  </a:solidFill>
                  <a:effectLst/>
                  <a:latin typeface="Arial"/>
                  <a:ea typeface="Arial"/>
                  <a:cs typeface="Arial"/>
                </a:rPr>
                <a:t>ou d’autres dangers tels que les libérations d’énergie, l’absence d’oxygène, l’exposition à des produits chimiques dangereux, les choses qui peuvent tomber sur vous ou vous écraser, ou les risques de chute.</a:t>
              </a:r>
            </a:p>
          </p:txBody>
        </p:sp>
      </p:grpSp>
    </p:spTree>
    <p:extLst>
      <p:ext uri="{BB962C8B-B14F-4D97-AF65-F5344CB8AC3E}">
        <p14:creationId xmlns:p14="http://schemas.microsoft.com/office/powerpoint/2010/main" val="10181132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7.10.31"/>
  <p:tag name="AS_TITLE" val="Aspose.Slides for Java"/>
  <p:tag name="AS_VERSION" val="17.10"/>
</p:tagLst>
</file>

<file path=ppt/theme/theme1.xml><?xml version="1.0" encoding="utf-8"?>
<a:theme xmlns:a="http://schemas.openxmlformats.org/drawingml/2006/main" name="Cov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Utility Slides">
  <a:themeElements>
    <a:clrScheme name="Mauser">
      <a:dk1>
        <a:srgbClr val="000000"/>
      </a:dk1>
      <a:lt1>
        <a:srgbClr val="FFFFFF"/>
      </a:lt1>
      <a:dk2>
        <a:srgbClr val="0033A0"/>
      </a:dk2>
      <a:lt2>
        <a:srgbClr val="CED2D3"/>
      </a:lt2>
      <a:accent1>
        <a:srgbClr val="00A9C4"/>
      </a:accent1>
      <a:accent2>
        <a:srgbClr val="035F30"/>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userPackagingSolutions_201903">
  <a:themeElements>
    <a:clrScheme name="201901_MPS">
      <a:dk1>
        <a:srgbClr val="0033A0"/>
      </a:dk1>
      <a:lt1>
        <a:srgbClr val="FFFFFF"/>
      </a:lt1>
      <a:dk2>
        <a:srgbClr val="5B6771"/>
      </a:dk2>
      <a:lt2>
        <a:srgbClr val="000000"/>
      </a:lt2>
      <a:accent1>
        <a:srgbClr val="0033A0"/>
      </a:accent1>
      <a:accent2>
        <a:srgbClr val="00A9E0"/>
      </a:accent2>
      <a:accent3>
        <a:srgbClr val="035F1D"/>
      </a:accent3>
      <a:accent4>
        <a:srgbClr val="84BD00"/>
      </a:accent4>
      <a:accent5>
        <a:srgbClr val="F1AF1D"/>
      </a:accent5>
      <a:accent6>
        <a:srgbClr val="971C52"/>
      </a:accent6>
      <a:hlink>
        <a:srgbClr val="0033A0"/>
      </a:hlink>
      <a:folHlink>
        <a:srgbClr val="A0A7AC"/>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rtlCol="0" anchor="ctr"/>
      <a:lstStyle>
        <a:defPPr algn="ctr">
          <a:spcBef>
            <a:spcPts val="300"/>
          </a:spcBef>
          <a:spcAft>
            <a:spcPts val="200"/>
          </a:spcAft>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30400" indent="-230400" algn="l">
          <a:spcBef>
            <a:spcPts val="900"/>
          </a:spcBef>
          <a:buClr>
            <a:schemeClr val="tx1"/>
          </a:buClr>
          <a:buFont typeface="Lucida Grande" panose="020B0600040502020204" pitchFamily="34" charset="0"/>
          <a:buChar char="▸"/>
          <a:defRPr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IOGP PP template Nov 14">
  <a:themeElements>
    <a:clrScheme name="Custom 6">
      <a:dk1>
        <a:srgbClr val="53565A"/>
      </a:dk1>
      <a:lt1>
        <a:srgbClr val="FFFFFF"/>
      </a:lt1>
      <a:dk2>
        <a:srgbClr val="000000"/>
      </a:dk2>
      <a:lt2>
        <a:srgbClr val="FFFFFF"/>
      </a:lt2>
      <a:accent1>
        <a:srgbClr val="EF9600"/>
      </a:accent1>
      <a:accent2>
        <a:srgbClr val="833177"/>
      </a:accent2>
      <a:accent3>
        <a:srgbClr val="385E9D"/>
      </a:accent3>
      <a:accent4>
        <a:srgbClr val="453536"/>
      </a:accent4>
      <a:accent5>
        <a:srgbClr val="802F2D"/>
      </a:accent5>
      <a:accent6>
        <a:srgbClr val="523178"/>
      </a:accent6>
      <a:hlink>
        <a:srgbClr val="FFFFFF"/>
      </a:hlink>
      <a:folHlink>
        <a:srgbClr val="FFFFFF"/>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alpha val="80000"/>
          </a:schemeClr>
        </a:solidFill>
        <a:ln>
          <a:noFill/>
        </a:ln>
      </a:spPr>
      <a:bodyPr vert="horz" wrap="square" lIns="91440" tIns="45720" rIns="91440" bIns="45720" numCol="1" anchor="t" anchorCtr="0" compatLnSpc="1">
        <a:prstTxWarp prst="textNoShape">
          <a:avLst/>
        </a:prstTxWarp>
      </a:bodyPr>
      <a:lstStyle>
        <a:defPPr>
          <a:defRPr dirty="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Presentation" id="{92C8CAB5-BBAC-490F-A7DD-BCCC11455124}" vid="{2009AC1E-FAEE-4F88-A894-7D9F36599DB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2114</Words>
  <Application>Microsoft Office PowerPoint</Application>
  <PresentationFormat>On-screen Show (4:3)</PresentationFormat>
  <Paragraphs>219</Paragraphs>
  <Slides>25</Slides>
  <Notes>15</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25</vt:i4>
      </vt:variant>
    </vt:vector>
  </HeadingPairs>
  <TitlesOfParts>
    <vt:vector size="40" baseType="lpstr">
      <vt:lpstr>DIN OT</vt:lpstr>
      <vt:lpstr>DIN OT Medium</vt:lpstr>
      <vt:lpstr>Lucida Grande</vt:lpstr>
      <vt:lpstr>MS Gothic</vt:lpstr>
      <vt:lpstr>System Font Regular</vt:lpstr>
      <vt:lpstr>Arial</vt:lpstr>
      <vt:lpstr>Calibri</vt:lpstr>
      <vt:lpstr>Courier</vt:lpstr>
      <vt:lpstr>Wingdings</vt:lpstr>
      <vt:lpstr>Cover Slides</vt:lpstr>
      <vt:lpstr>Divider Slides</vt:lpstr>
      <vt:lpstr>Content Slides</vt:lpstr>
      <vt:lpstr>Utility Slides</vt:lpstr>
      <vt:lpstr>MauserPackagingSolutions_201903</vt:lpstr>
      <vt:lpstr>2_IOGP PP template Nov 14</vt:lpstr>
      <vt:lpstr>SÉCURITÉ 2020  RÈGLES DE SURVIE </vt:lpstr>
      <vt:lpstr>PowerPoint Presentation</vt:lpstr>
      <vt:lpstr>RÈGLES DE SURVIE DÉFINIES</vt:lpstr>
      <vt:lpstr>RÈGLES DE SURVIE DÉFINIES</vt:lpstr>
      <vt:lpstr>RÈGLES DE SURVIE DÉFINIES</vt:lpstr>
      <vt:lpstr>CONTRÔLES DE SÉCURITÉ</vt:lpstr>
      <vt:lpstr>CONTRÔLES DE SÉCURITÉ Ne pas retirer ou désactiver les contrôles de sécurité </vt:lpstr>
      <vt:lpstr>Espace confiné </vt:lpstr>
      <vt:lpstr>ESPACE CLOS N’entrez pas dans un espace clos sans une formation  et des procédures adéquates. </vt:lpstr>
      <vt:lpstr>CONDUITE SÉCURITAIRE</vt:lpstr>
      <vt:lpstr>CONDUITE SÉCURITAIRE Suivez les règles de conduite sécuritaire pour rester en sécurité.</vt:lpstr>
      <vt:lpstr>ISOLEMENT ÉNERGÉTIQUE</vt:lpstr>
      <vt:lpstr>ISOLEMENT ÉNERGÉTIQUE Vérifier l’isolation et veiller à ce qu’il n’y ait aucune énergie active avant le début du travail. </vt:lpstr>
      <vt:lpstr>TRAVAIL À HAUTE TEMPÉRATURE</vt:lpstr>
      <vt:lpstr>TRAVAIL À HAUTE TEMPÉRATURE Contrôler les substances inflammables et les sources d’inflammation  </vt:lpstr>
      <vt:lpstr>DÉGAGEMENT</vt:lpstr>
      <vt:lpstr>DÉGAGMENT</vt:lpstr>
      <vt:lpstr>MATIÈRES DANGEREUSES </vt:lpstr>
      <vt:lpstr>MATIÈRES DANGEREUSES </vt:lpstr>
      <vt:lpstr>PROTECTION CONTRE LES CHUTES</vt:lpstr>
      <vt:lpstr>PROTECTION CONTRE LES CHUTES Protégez-vous contre une chute lorsque vous travaillez en hauteur</vt:lpstr>
      <vt:lpstr>ARRÊTER</vt:lpstr>
      <vt:lpstr>ARRÊTER</vt:lpstr>
      <vt:lpstr>Les Règles de sécurité vitales  doivent faire partie des activités quotidiennes.  </vt:lpstr>
      <vt:lpstr>Lorsque les Règles de sécurité vitales sont respectées, nous retournons tous à la maison, vers nos amis et vers notre famille, en toute sécurité.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CONCEPT #2</dc:title>
  <dc:creator>Ryan Hock</dc:creator>
  <cp:lastModifiedBy>Zachary Pehel</cp:lastModifiedBy>
  <cp:revision>83</cp:revision>
  <cp:lastPrinted>2019-10-28T20:44:25Z</cp:lastPrinted>
  <dcterms:created xsi:type="dcterms:W3CDTF">2019-08-21T21:13:46Z</dcterms:created>
  <dcterms:modified xsi:type="dcterms:W3CDTF">2019-11-14T13:35:31Z</dcterms:modified>
</cp:coreProperties>
</file>