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5" r:id="rId2"/>
    <p:sldMasterId id="2147483675" r:id="rId3"/>
    <p:sldMasterId id="2147483672" r:id="rId4"/>
    <p:sldMasterId id="2147483729" r:id="rId5"/>
    <p:sldMasterId id="2147483760" r:id="rId6"/>
  </p:sldMasterIdLst>
  <p:notesMasterIdLst>
    <p:notesMasterId r:id="rId32"/>
  </p:notesMasterIdLst>
  <p:handoutMasterIdLst>
    <p:handoutMasterId r:id="rId33"/>
  </p:handoutMasterIdLst>
  <p:sldIdLst>
    <p:sldId id="306" r:id="rId7"/>
    <p:sldId id="307" r:id="rId8"/>
    <p:sldId id="289" r:id="rId9"/>
    <p:sldId id="304" r:id="rId10"/>
    <p:sldId id="326" r:id="rId11"/>
    <p:sldId id="296" r:id="rId12"/>
    <p:sldId id="305" r:id="rId13"/>
    <p:sldId id="311" r:id="rId14"/>
    <p:sldId id="312" r:id="rId15"/>
    <p:sldId id="313" r:id="rId16"/>
    <p:sldId id="314" r:id="rId17"/>
    <p:sldId id="315" r:id="rId18"/>
    <p:sldId id="316" r:id="rId19"/>
    <p:sldId id="317" r:id="rId20"/>
    <p:sldId id="321" r:id="rId21"/>
    <p:sldId id="319" r:id="rId22"/>
    <p:sldId id="320" r:id="rId23"/>
    <p:sldId id="322" r:id="rId24"/>
    <p:sldId id="323" r:id="rId25"/>
    <p:sldId id="327" r:id="rId26"/>
    <p:sldId id="325" r:id="rId27"/>
    <p:sldId id="329" r:id="rId28"/>
    <p:sldId id="330" r:id="rId29"/>
    <p:sldId id="331" r:id="rId30"/>
    <p:sldId id="332" r:id="rId3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A0"/>
    <a:srgbClr val="5B6771"/>
    <a:srgbClr val="035F1D"/>
    <a:srgbClr val="00A9E0"/>
    <a:srgbClr val="84BD00"/>
    <a:srgbClr val="CFD3D5"/>
    <a:srgbClr val="A0A7AC"/>
    <a:srgbClr val="CED2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374"/>
    <p:restoredTop sz="69247" autoAdjust="0"/>
  </p:normalViewPr>
  <p:slideViewPr>
    <p:cSldViewPr snapToGrid="0" snapToObjects="1">
      <p:cViewPr varScale="1">
        <p:scale>
          <a:sx n="82" d="100"/>
          <a:sy n="82" d="100"/>
        </p:scale>
        <p:origin x="296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47" d="100"/>
          <a:sy n="147" d="100"/>
        </p:scale>
        <p:origin x="1688"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BBFE8B-DD7D-FF4D-B4C9-239AD7DA04C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8B50B192-5540-414C-9323-D22B47662809}"/>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135E3FB-6C1C-3F4E-8C84-71AE5AF12FFE}" type="datetimeFigureOut">
              <a:rPr lang="en-US" smtClean="0"/>
              <a:t>10/28/2019</a:t>
            </a:fld>
            <a:endParaRPr lang="en-US" dirty="0"/>
          </a:p>
        </p:txBody>
      </p:sp>
      <p:sp>
        <p:nvSpPr>
          <p:cNvPr id="4" name="Footer Placeholder 3">
            <a:extLst>
              <a:ext uri="{FF2B5EF4-FFF2-40B4-BE49-F238E27FC236}">
                <a16:creationId xmlns:a16="http://schemas.microsoft.com/office/drawing/2014/main" id="{C1F30A72-9CEF-A044-995A-74871B26017F}"/>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8283A62-F0D7-214C-ABC0-6E65A397A1B2}"/>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7F5A9B9-5F27-1A42-B486-75507D599490}" type="slidenum">
              <a:rPr lang="en-US" smtClean="0"/>
              <a:t>‹#›</a:t>
            </a:fld>
            <a:endParaRPr lang="en-US" dirty="0"/>
          </a:p>
        </p:txBody>
      </p:sp>
    </p:spTree>
    <p:extLst>
      <p:ext uri="{BB962C8B-B14F-4D97-AF65-F5344CB8AC3E}">
        <p14:creationId xmlns:p14="http://schemas.microsoft.com/office/powerpoint/2010/main" val="1357341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653C1F7-05FC-4C47-ADE5-2208DE54D66A}" type="datetimeFigureOut">
              <a:rPr lang="en-US" smtClean="0"/>
              <a:t>10/28/2019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E68D1C1-9465-5A44-9AC6-6AEE98ABD0C6}" type="slidenum">
              <a:rPr lang="en-US" smtClean="0"/>
              <a:t>‹#›</a:t>
            </a:fld>
            <a:endParaRPr lang="en-US" dirty="0"/>
          </a:p>
        </p:txBody>
      </p:sp>
    </p:spTree>
    <p:extLst>
      <p:ext uri="{BB962C8B-B14F-4D97-AF65-F5344CB8AC3E}">
        <p14:creationId xmlns:p14="http://schemas.microsoft.com/office/powerpoint/2010/main" val="504181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smtClean="0"/>
              <a:t>At</a:t>
            </a:r>
            <a:r>
              <a:rPr lang="en-US" baseline="0" dirty="0" smtClean="0"/>
              <a:t> Mauser Packaging Solutions we’re </a:t>
            </a:r>
            <a:r>
              <a:rPr lang="en-US" b="1" baseline="0" dirty="0" smtClean="0"/>
              <a:t>redefining safety </a:t>
            </a:r>
            <a:r>
              <a:rPr lang="en-US" baseline="0" dirty="0" smtClean="0"/>
              <a:t>by sustaining and growing our workforce by focusing on safety, every day. </a:t>
            </a:r>
            <a:r>
              <a:rPr lang="en-US" dirty="0" smtClean="0"/>
              <a:t>Each and every meeting at</a:t>
            </a:r>
            <a:r>
              <a:rPr lang="en-US" baseline="0" dirty="0" smtClean="0"/>
              <a:t> Mauser Packaging Solutions sho</a:t>
            </a:r>
            <a:r>
              <a:rPr lang="en-US" dirty="0" smtClean="0"/>
              <a:t>uld start with a focus</a:t>
            </a:r>
            <a:r>
              <a:rPr lang="en-US" baseline="0" dirty="0" smtClean="0"/>
              <a:t> on </a:t>
            </a:r>
            <a:r>
              <a:rPr lang="en-US" b="1" baseline="0" dirty="0" smtClean="0"/>
              <a:t>redefining safety </a:t>
            </a:r>
            <a:r>
              <a:rPr lang="en-US" b="0" baseline="0" dirty="0" smtClean="0"/>
              <a:t>(a safety share)</a:t>
            </a:r>
            <a:r>
              <a:rPr lang="en-US" b="1" baseline="0" dirty="0" smtClean="0"/>
              <a:t>. </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baseline="0" dirty="0" smtClean="0"/>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t>Safety is all about people. </a:t>
            </a:r>
            <a:r>
              <a:rPr lang="en-US" sz="1200" kern="1200" dirty="0" smtClean="0">
                <a:solidFill>
                  <a:schemeClr val="tx1"/>
                </a:solidFill>
                <a:effectLst/>
                <a:latin typeface="+mn-lt"/>
                <a:ea typeface="+mn-ea"/>
                <a:cs typeface="+mn-cs"/>
              </a:rPr>
              <a:t>At Mauser Packaging Solutions, you—our dedicated workers—are our biggest asset, and it is our responsibility to ensure that you go home to your family and loved ones safe and healthy every day.</a:t>
            </a:r>
            <a:r>
              <a:rPr lang="en-US" baseline="0" dirty="0" smtClean="0"/>
              <a:t> By focusing on </a:t>
            </a:r>
            <a:r>
              <a:rPr lang="en-US" b="1" baseline="0" dirty="0" smtClean="0"/>
              <a:t>sustainability</a:t>
            </a:r>
            <a:r>
              <a:rPr lang="en-US" baseline="0" dirty="0" smtClean="0"/>
              <a:t> through safety, we feel confident, equipped to excel, and are able to support our families. </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Focusing on safety is critical for our company, for you, for each other. </a:t>
            </a:r>
            <a:endParaRPr lang="en-US" dirty="0" smtClean="0"/>
          </a:p>
          <a:p>
            <a:endParaRPr lang="en-US" baseline="0" dirty="0" smtClean="0"/>
          </a:p>
          <a:p>
            <a:r>
              <a:rPr lang="en-US" i="1" baseline="0" dirty="0" smtClean="0"/>
              <a:t>(Take 2-3 minutes to conduct a safety briefing or safety share.)</a:t>
            </a:r>
            <a:endParaRPr lang="en-US" dirty="0"/>
          </a:p>
        </p:txBody>
      </p:sp>
      <p:sp>
        <p:nvSpPr>
          <p:cNvPr id="4" name="Slide Number Placeholder 3"/>
          <p:cNvSpPr>
            <a:spLocks noGrp="1"/>
          </p:cNvSpPr>
          <p:nvPr>
            <p:ph type="sldNum" sz="quarter" idx="10"/>
          </p:nvPr>
        </p:nvSpPr>
        <p:spPr/>
        <p:txBody>
          <a:bodyPr/>
          <a:lstStyle/>
          <a:p>
            <a:fld id="{DE68D1C1-9465-5A44-9AC6-6AEE98ABD0C6}" type="slidenum">
              <a:rPr lang="en-US" smtClean="0"/>
              <a:t>2</a:t>
            </a:fld>
            <a:endParaRPr lang="en-US" dirty="0"/>
          </a:p>
        </p:txBody>
      </p:sp>
    </p:spTree>
    <p:extLst>
      <p:ext uri="{BB962C8B-B14F-4D97-AF65-F5344CB8AC3E}">
        <p14:creationId xmlns:p14="http://schemas.microsoft.com/office/powerpoint/2010/main" val="3117755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E68D1C1-9465-5A44-9AC6-6AEE98ABD0C6}" type="slidenum">
              <a:rPr lang="en-US" smtClean="0"/>
              <a:t>14</a:t>
            </a:fld>
            <a:endParaRPr lang="en-US" dirty="0"/>
          </a:p>
        </p:txBody>
      </p:sp>
    </p:spTree>
    <p:extLst>
      <p:ext uri="{BB962C8B-B14F-4D97-AF65-F5344CB8AC3E}">
        <p14:creationId xmlns:p14="http://schemas.microsoft.com/office/powerpoint/2010/main" val="407073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8D1C1-9465-5A44-9AC6-6AEE98ABD0C6}" type="slidenum">
              <a:rPr lang="en-US" smtClean="0"/>
              <a:t>15</a:t>
            </a:fld>
            <a:endParaRPr lang="en-US" dirty="0"/>
          </a:p>
        </p:txBody>
      </p:sp>
    </p:spTree>
    <p:extLst>
      <p:ext uri="{BB962C8B-B14F-4D97-AF65-F5344CB8AC3E}">
        <p14:creationId xmlns:p14="http://schemas.microsoft.com/office/powerpoint/2010/main" val="133107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8D1C1-9465-5A44-9AC6-6AEE98ABD0C6}" type="slidenum">
              <a:rPr lang="en-US" smtClean="0"/>
              <a:t>17</a:t>
            </a:fld>
            <a:endParaRPr lang="en-US" dirty="0"/>
          </a:p>
        </p:txBody>
      </p:sp>
    </p:spTree>
    <p:extLst>
      <p:ext uri="{BB962C8B-B14F-4D97-AF65-F5344CB8AC3E}">
        <p14:creationId xmlns:p14="http://schemas.microsoft.com/office/powerpoint/2010/main" val="2409187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8D1C1-9465-5A44-9AC6-6AEE98ABD0C6}" type="slidenum">
              <a:rPr lang="en-US" smtClean="0"/>
              <a:t>20</a:t>
            </a:fld>
            <a:endParaRPr lang="en-US" dirty="0"/>
          </a:p>
        </p:txBody>
      </p:sp>
    </p:spTree>
    <p:extLst>
      <p:ext uri="{BB962C8B-B14F-4D97-AF65-F5344CB8AC3E}">
        <p14:creationId xmlns:p14="http://schemas.microsoft.com/office/powerpoint/2010/main" val="1123361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8D1C1-9465-5A44-9AC6-6AEE98ABD0C6}" type="slidenum">
              <a:rPr lang="en-US" smtClean="0"/>
              <a:t>21</a:t>
            </a:fld>
            <a:endParaRPr lang="en-US" dirty="0"/>
          </a:p>
        </p:txBody>
      </p:sp>
    </p:spTree>
    <p:extLst>
      <p:ext uri="{BB962C8B-B14F-4D97-AF65-F5344CB8AC3E}">
        <p14:creationId xmlns:p14="http://schemas.microsoft.com/office/powerpoint/2010/main" val="3834386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652">
              <a:defRPr/>
            </a:pPr>
            <a:endParaRPr lang="en-GB" sz="1200" dirty="0" smtClean="0"/>
          </a:p>
          <a:p>
            <a:pPr defTabSz="918652">
              <a:defRPr/>
            </a:pPr>
            <a:r>
              <a:rPr lang="en-GB" sz="1200" dirty="0" smtClean="0"/>
              <a:t>Everyone has the authority and is encouraged to stop work and intervene if they observe potential or actual non-compliance to the Life Saving Rules, or any other unsafe activity. Proactive intervention may be the last opportunity to prevent injury or fatality.</a:t>
            </a:r>
          </a:p>
          <a:p>
            <a:endParaRPr lang="en-US" dirty="0"/>
          </a:p>
        </p:txBody>
      </p:sp>
      <p:sp>
        <p:nvSpPr>
          <p:cNvPr id="4" name="Slide Number Placeholder 3"/>
          <p:cNvSpPr>
            <a:spLocks noGrp="1"/>
          </p:cNvSpPr>
          <p:nvPr>
            <p:ph type="sldNum" sz="quarter" idx="10"/>
          </p:nvPr>
        </p:nvSpPr>
        <p:spPr/>
        <p:txBody>
          <a:bodyPr/>
          <a:lstStyle/>
          <a:p>
            <a:fld id="{DE68D1C1-9465-5A44-9AC6-6AEE98ABD0C6}" type="slidenum">
              <a:rPr lang="en-US" smtClean="0"/>
              <a:t>22</a:t>
            </a:fld>
            <a:endParaRPr lang="en-US" dirty="0"/>
          </a:p>
        </p:txBody>
      </p:sp>
    </p:spTree>
    <p:extLst>
      <p:ext uri="{BB962C8B-B14F-4D97-AF65-F5344CB8AC3E}">
        <p14:creationId xmlns:p14="http://schemas.microsoft.com/office/powerpoint/2010/main" val="1069508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life saving rules? </a:t>
            </a:r>
          </a:p>
          <a:p>
            <a:r>
              <a:rPr lang="en-US" dirty="0" smtClean="0"/>
              <a:t>Why do we have them? </a:t>
            </a:r>
          </a:p>
          <a:p>
            <a:r>
              <a:rPr lang="en-US" dirty="0" smtClean="0"/>
              <a:t>Who’s responsibility are they? </a:t>
            </a:r>
          </a:p>
          <a:p>
            <a:endParaRPr lang="en-US" dirty="0" smtClean="0"/>
          </a:p>
        </p:txBody>
      </p:sp>
      <p:sp>
        <p:nvSpPr>
          <p:cNvPr id="4" name="Slide Number Placeholder 3"/>
          <p:cNvSpPr>
            <a:spLocks noGrp="1"/>
          </p:cNvSpPr>
          <p:nvPr>
            <p:ph type="sldNum" sz="quarter" idx="10"/>
          </p:nvPr>
        </p:nvSpPr>
        <p:spPr/>
        <p:txBody>
          <a:bodyPr/>
          <a:lstStyle/>
          <a:p>
            <a:fld id="{DE68D1C1-9465-5A44-9AC6-6AEE98ABD0C6}" type="slidenum">
              <a:rPr lang="en-US" smtClean="0"/>
              <a:t>3</a:t>
            </a:fld>
            <a:endParaRPr lang="en-US" dirty="0"/>
          </a:p>
        </p:txBody>
      </p:sp>
    </p:spTree>
    <p:extLst>
      <p:ext uri="{BB962C8B-B14F-4D97-AF65-F5344CB8AC3E}">
        <p14:creationId xmlns:p14="http://schemas.microsoft.com/office/powerpoint/2010/main" val="2483679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 2020 –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North America, we are introducing Life Saving Rules, which are eight guiding safety principles. Facilities in North America will learn about Life Saving Rules throughout 2020. </a:t>
            </a:r>
          </a:p>
          <a:p>
            <a:endParaRPr lang="en-US" dirty="0"/>
          </a:p>
        </p:txBody>
      </p:sp>
      <p:sp>
        <p:nvSpPr>
          <p:cNvPr id="4" name="Slide Number Placeholder 3"/>
          <p:cNvSpPr>
            <a:spLocks noGrp="1"/>
          </p:cNvSpPr>
          <p:nvPr>
            <p:ph type="sldNum" sz="quarter" idx="10"/>
          </p:nvPr>
        </p:nvSpPr>
        <p:spPr/>
        <p:txBody>
          <a:bodyPr/>
          <a:lstStyle/>
          <a:p>
            <a:fld id="{DE68D1C1-9465-5A44-9AC6-6AEE98ABD0C6}" type="slidenum">
              <a:rPr lang="en-US" smtClean="0"/>
              <a:t>4</a:t>
            </a:fld>
            <a:endParaRPr lang="en-US" dirty="0"/>
          </a:p>
        </p:txBody>
      </p:sp>
    </p:spTree>
    <p:extLst>
      <p:ext uri="{BB962C8B-B14F-4D97-AF65-F5344CB8AC3E}">
        <p14:creationId xmlns:p14="http://schemas.microsoft.com/office/powerpoint/2010/main" val="3300712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Safety break topics to be distributed quarterly to further educate employees on our LSRs</a:t>
            </a:r>
            <a:endParaRPr lang="en-US" dirty="0" smtClean="0"/>
          </a:p>
          <a:p>
            <a:endParaRPr lang="en-US" dirty="0"/>
          </a:p>
        </p:txBody>
      </p:sp>
      <p:sp>
        <p:nvSpPr>
          <p:cNvPr id="4" name="Slide Number Placeholder 3"/>
          <p:cNvSpPr>
            <a:spLocks noGrp="1"/>
          </p:cNvSpPr>
          <p:nvPr>
            <p:ph type="sldNum" sz="quarter" idx="10"/>
          </p:nvPr>
        </p:nvSpPr>
        <p:spPr/>
        <p:txBody>
          <a:bodyPr/>
          <a:lstStyle/>
          <a:p>
            <a:fld id="{DE68D1C1-9465-5A44-9AC6-6AEE98ABD0C6}" type="slidenum">
              <a:rPr lang="en-US" smtClean="0"/>
              <a:t>5</a:t>
            </a:fld>
            <a:endParaRPr lang="en-US" dirty="0"/>
          </a:p>
        </p:txBody>
      </p:sp>
    </p:spTree>
    <p:extLst>
      <p:ext uri="{BB962C8B-B14F-4D97-AF65-F5344CB8AC3E}">
        <p14:creationId xmlns:p14="http://schemas.microsoft.com/office/powerpoint/2010/main" val="1384711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8D1C1-9465-5A44-9AC6-6AEE98ABD0C6}" type="slidenum">
              <a:rPr lang="en-US" smtClean="0"/>
              <a:t>6</a:t>
            </a:fld>
            <a:endParaRPr lang="en-US" dirty="0"/>
          </a:p>
        </p:txBody>
      </p:sp>
    </p:spTree>
    <p:extLst>
      <p:ext uri="{BB962C8B-B14F-4D97-AF65-F5344CB8AC3E}">
        <p14:creationId xmlns:p14="http://schemas.microsoft.com/office/powerpoint/2010/main" val="2893776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8D1C1-9465-5A44-9AC6-6AEE98ABD0C6}" type="slidenum">
              <a:rPr lang="en-US" smtClean="0"/>
              <a:t>9</a:t>
            </a:fld>
            <a:endParaRPr lang="en-US" dirty="0"/>
          </a:p>
        </p:txBody>
      </p:sp>
    </p:spTree>
    <p:extLst>
      <p:ext uri="{BB962C8B-B14F-4D97-AF65-F5344CB8AC3E}">
        <p14:creationId xmlns:p14="http://schemas.microsoft.com/office/powerpoint/2010/main" val="3321322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8D1C1-9465-5A44-9AC6-6AEE98ABD0C6}" type="slidenum">
              <a:rPr lang="en-US" smtClean="0"/>
              <a:t>10</a:t>
            </a:fld>
            <a:endParaRPr lang="en-US" dirty="0"/>
          </a:p>
        </p:txBody>
      </p:sp>
    </p:spTree>
    <p:extLst>
      <p:ext uri="{BB962C8B-B14F-4D97-AF65-F5344CB8AC3E}">
        <p14:creationId xmlns:p14="http://schemas.microsoft.com/office/powerpoint/2010/main" val="24763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8D1C1-9465-5A44-9AC6-6AEE98ABD0C6}" type="slidenum">
              <a:rPr lang="en-US" smtClean="0"/>
              <a:t>11</a:t>
            </a:fld>
            <a:endParaRPr lang="en-US" dirty="0"/>
          </a:p>
        </p:txBody>
      </p:sp>
    </p:spTree>
    <p:extLst>
      <p:ext uri="{BB962C8B-B14F-4D97-AF65-F5344CB8AC3E}">
        <p14:creationId xmlns:p14="http://schemas.microsoft.com/office/powerpoint/2010/main" val="564144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8D1C1-9465-5A44-9AC6-6AEE98ABD0C6}" type="slidenum">
              <a:rPr lang="en-US" smtClean="0"/>
              <a:t>13</a:t>
            </a:fld>
            <a:endParaRPr lang="en-US" dirty="0"/>
          </a:p>
        </p:txBody>
      </p:sp>
    </p:spTree>
    <p:extLst>
      <p:ext uri="{BB962C8B-B14F-4D97-AF65-F5344CB8AC3E}">
        <p14:creationId xmlns:p14="http://schemas.microsoft.com/office/powerpoint/2010/main" val="19760410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V2: No Photo">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2421" y="5908137"/>
            <a:ext cx="1695654" cy="736886"/>
          </a:xfrm>
          <a:prstGeom prst="rect">
            <a:avLst/>
          </a:prstGeom>
        </p:spPr>
      </p:pic>
      <p:sp>
        <p:nvSpPr>
          <p:cNvPr id="3" name="Rectangle 2">
            <a:extLst>
              <a:ext uri="{FF2B5EF4-FFF2-40B4-BE49-F238E27FC236}">
                <a16:creationId xmlns:a16="http://schemas.microsoft.com/office/drawing/2014/main" id="{00665565-E249-9748-BA35-EED4D23EC829}"/>
              </a:ext>
            </a:extLst>
          </p:cNvPr>
          <p:cNvSpPr/>
          <p:nvPr userDrawn="1"/>
        </p:nvSpPr>
        <p:spPr>
          <a:xfrm>
            <a:off x="0" y="1"/>
            <a:ext cx="9144000" cy="32625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F21CBD13-8B71-444C-9726-EC4027F10AA5}"/>
              </a:ext>
            </a:extLst>
          </p:cNvPr>
          <p:cNvGrpSpPr/>
          <p:nvPr userDrawn="1"/>
        </p:nvGrpSpPr>
        <p:grpSpPr>
          <a:xfrm>
            <a:off x="5637653" y="-1756"/>
            <a:ext cx="3506345" cy="3257591"/>
            <a:chOff x="4414076" y="1468454"/>
            <a:chExt cx="1476336" cy="1371599"/>
          </a:xfrm>
          <a:solidFill>
            <a:schemeClr val="accent1">
              <a:alpha val="50000"/>
            </a:schemeClr>
          </a:solidFill>
        </p:grpSpPr>
        <p:sp>
          <p:nvSpPr>
            <p:cNvPr id="5" name="Right Triangle 4">
              <a:extLst>
                <a:ext uri="{FF2B5EF4-FFF2-40B4-BE49-F238E27FC236}">
                  <a16:creationId xmlns:a16="http://schemas.microsoft.com/office/drawing/2014/main" id="{8F9FE95C-8FE2-4B4F-8143-5792482DCE5C}"/>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0BD6A82-6FC1-9349-87C2-F007E8EFFB51}"/>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 Placeholder 15">
            <a:extLst>
              <a:ext uri="{FF2B5EF4-FFF2-40B4-BE49-F238E27FC236}">
                <a16:creationId xmlns:a16="http://schemas.microsoft.com/office/drawing/2014/main" id="{6EB99469-E0F5-D249-B3F0-817BA2B51C5F}"/>
              </a:ext>
            </a:extLst>
          </p:cNvPr>
          <p:cNvSpPr>
            <a:spLocks noGrp="1"/>
          </p:cNvSpPr>
          <p:nvPr>
            <p:ph type="body" sz="quarter" idx="15" hasCustomPrompt="1"/>
          </p:nvPr>
        </p:nvSpPr>
        <p:spPr>
          <a:xfrm>
            <a:off x="2811382" y="3578633"/>
            <a:ext cx="2971800" cy="283464"/>
          </a:xfrm>
          <a:prstGeom prst="rect">
            <a:avLst/>
          </a:prstGeom>
        </p:spPr>
        <p:txBody>
          <a:bodyPr vert="horz" lIns="0" tIns="0" rIns="0" bIns="0" anchor="ctr"/>
          <a:lstStyle>
            <a:lvl1pPr marL="0" indent="0">
              <a:lnSpc>
                <a:spcPct val="100000"/>
              </a:lnSpc>
              <a:spcBef>
                <a:spcPts val="0"/>
              </a:spcBef>
              <a:buNone/>
              <a:defRPr sz="1400" b="1" i="0">
                <a:solidFill>
                  <a:schemeClr val="accent2"/>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Presenter Name</a:t>
            </a:r>
          </a:p>
        </p:txBody>
      </p:sp>
      <p:sp>
        <p:nvSpPr>
          <p:cNvPr id="9" name="Text Placeholder 15">
            <a:extLst>
              <a:ext uri="{FF2B5EF4-FFF2-40B4-BE49-F238E27FC236}">
                <a16:creationId xmlns:a16="http://schemas.microsoft.com/office/drawing/2014/main" id="{F5BB3D51-4985-E641-9A05-308AD44D3B82}"/>
              </a:ext>
            </a:extLst>
          </p:cNvPr>
          <p:cNvSpPr>
            <a:spLocks noGrp="1"/>
          </p:cNvSpPr>
          <p:nvPr>
            <p:ph type="body" sz="quarter" idx="16" hasCustomPrompt="1"/>
          </p:nvPr>
        </p:nvSpPr>
        <p:spPr>
          <a:xfrm>
            <a:off x="2811382" y="3931356"/>
            <a:ext cx="2971800" cy="283464"/>
          </a:xfrm>
          <a:prstGeom prst="rect">
            <a:avLst/>
          </a:prstGeom>
        </p:spPr>
        <p:txBody>
          <a:bodyPr vert="horz" lIns="0" tIns="0" rIns="0" bIns="0" anchor="ctr"/>
          <a:lstStyle>
            <a:lvl1pPr marL="0" indent="0">
              <a:lnSpc>
                <a:spcPts val="1000"/>
              </a:lnSpc>
              <a:spcBef>
                <a:spcPts val="0"/>
              </a:spcBef>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Date</a:t>
            </a:r>
          </a:p>
        </p:txBody>
      </p:sp>
      <p:pic>
        <p:nvPicPr>
          <p:cNvPr id="10" name="Picture 9">
            <a:extLst>
              <a:ext uri="{FF2B5EF4-FFF2-40B4-BE49-F238E27FC236}">
                <a16:creationId xmlns:a16="http://schemas.microsoft.com/office/drawing/2014/main" id="{1EE0635E-8832-2648-9613-5B15C153451F}"/>
              </a:ext>
            </a:extLst>
          </p:cNvPr>
          <p:cNvPicPr>
            <a:picLocks noChangeAspect="1"/>
          </p:cNvPicPr>
          <p:nvPr userDrawn="1"/>
        </p:nvPicPr>
        <p:blipFill>
          <a:blip r:embed="rId3"/>
          <a:stretch>
            <a:fillRect/>
          </a:stretch>
        </p:blipFill>
        <p:spPr>
          <a:xfrm>
            <a:off x="2628502" y="3632349"/>
            <a:ext cx="80015" cy="176033"/>
          </a:xfrm>
          <a:prstGeom prst="rect">
            <a:avLst/>
          </a:prstGeom>
        </p:spPr>
      </p:pic>
      <p:sp>
        <p:nvSpPr>
          <p:cNvPr id="11" name="Right Triangle 10">
            <a:extLst>
              <a:ext uri="{FF2B5EF4-FFF2-40B4-BE49-F238E27FC236}">
                <a16:creationId xmlns:a16="http://schemas.microsoft.com/office/drawing/2014/main" id="{B25E9B06-69A9-EA47-93D0-2761261D7C73}"/>
              </a:ext>
            </a:extLst>
          </p:cNvPr>
          <p:cNvSpPr/>
          <p:nvPr userDrawn="1"/>
        </p:nvSpPr>
        <p:spPr>
          <a:xfrm rot="16200000">
            <a:off x="7322075" y="1440669"/>
            <a:ext cx="1821924" cy="182192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9926F481-13F8-0E49-9D82-363FA61E5862}"/>
              </a:ext>
            </a:extLst>
          </p:cNvPr>
          <p:cNvSpPr>
            <a:spLocks noGrp="1"/>
          </p:cNvSpPr>
          <p:nvPr>
            <p:ph type="title" hasCustomPrompt="1"/>
          </p:nvPr>
        </p:nvSpPr>
        <p:spPr>
          <a:xfrm>
            <a:off x="2628502" y="1330691"/>
            <a:ext cx="6058297" cy="1602610"/>
          </a:xfrm>
          <a:prstGeom prst="rect">
            <a:avLst/>
          </a:prstGeom>
          <a:noFill/>
        </p:spPr>
        <p:txBody>
          <a:bodyPr vert="horz" lIns="0" tIns="0" rIns="0" bIns="0" anchor="ctr"/>
          <a:lstStyle>
            <a:lvl1pPr algn="l">
              <a:lnSpc>
                <a:spcPts val="3400"/>
              </a:lnSpc>
              <a:defRPr sz="3200" b="1" i="0">
                <a:solidFill>
                  <a:schemeClr val="bg1"/>
                </a:solidFill>
                <a:latin typeface="Arial" panose="020B0604020202020204" pitchFamily="34" charset="0"/>
                <a:cs typeface="Arial" panose="020B0604020202020204" pitchFamily="34" charset="0"/>
              </a:defRPr>
            </a:lvl1pPr>
          </a:lstStyle>
          <a:p>
            <a:r>
              <a:rPr lang="en-US" dirty="0"/>
              <a:t>CLICK TO EDIT </a:t>
            </a:r>
            <a:br>
              <a:rPr lang="en-US" dirty="0"/>
            </a:br>
            <a:r>
              <a:rPr lang="en-US" dirty="0"/>
              <a:t>PRESENTATION TITLE</a:t>
            </a:r>
          </a:p>
        </p:txBody>
      </p:sp>
      <p:pic>
        <p:nvPicPr>
          <p:cNvPr id="13" name="Picture 12">
            <a:extLst>
              <a:ext uri="{FF2B5EF4-FFF2-40B4-BE49-F238E27FC236}">
                <a16:creationId xmlns:a16="http://schemas.microsoft.com/office/drawing/2014/main" id="{3A3EB890-7D6F-A948-A322-725FA4F54EFC}"/>
              </a:ext>
            </a:extLst>
          </p:cNvPr>
          <p:cNvPicPr>
            <a:picLocks/>
          </p:cNvPicPr>
          <p:nvPr userDrawn="1"/>
        </p:nvPicPr>
        <p:blipFill>
          <a:blip r:embed="rId4"/>
          <a:stretch>
            <a:fillRect/>
          </a:stretch>
        </p:blipFill>
        <p:spPr>
          <a:xfrm>
            <a:off x="0" y="997572"/>
            <a:ext cx="2258568" cy="4516525"/>
          </a:xfrm>
          <a:prstGeom prst="rect">
            <a:avLst/>
          </a:prstGeom>
        </p:spPr>
      </p:pic>
    </p:spTree>
    <p:extLst>
      <p:ext uri="{BB962C8B-B14F-4D97-AF65-F5344CB8AC3E}">
        <p14:creationId xmlns:p14="http://schemas.microsoft.com/office/powerpoint/2010/main" val="41164963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ver V2: No Photo">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2421" y="5908137"/>
            <a:ext cx="1695654" cy="736886"/>
          </a:xfrm>
          <a:prstGeom prst="rect">
            <a:avLst/>
          </a:prstGeom>
        </p:spPr>
      </p:pic>
      <p:sp>
        <p:nvSpPr>
          <p:cNvPr id="3" name="Rectangle 2">
            <a:extLst>
              <a:ext uri="{FF2B5EF4-FFF2-40B4-BE49-F238E27FC236}">
                <a16:creationId xmlns:a16="http://schemas.microsoft.com/office/drawing/2014/main" id="{00665565-E249-9748-BA35-EED4D23EC829}"/>
              </a:ext>
            </a:extLst>
          </p:cNvPr>
          <p:cNvSpPr/>
          <p:nvPr userDrawn="1"/>
        </p:nvSpPr>
        <p:spPr>
          <a:xfrm>
            <a:off x="0" y="1"/>
            <a:ext cx="9144000" cy="32625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F21CBD13-8B71-444C-9726-EC4027F10AA5}"/>
              </a:ext>
            </a:extLst>
          </p:cNvPr>
          <p:cNvGrpSpPr/>
          <p:nvPr userDrawn="1"/>
        </p:nvGrpSpPr>
        <p:grpSpPr>
          <a:xfrm>
            <a:off x="5637653" y="-1756"/>
            <a:ext cx="3506345" cy="3257591"/>
            <a:chOff x="4414076" y="1468454"/>
            <a:chExt cx="1476336" cy="1371599"/>
          </a:xfrm>
          <a:solidFill>
            <a:schemeClr val="accent1">
              <a:alpha val="50000"/>
            </a:schemeClr>
          </a:solidFill>
        </p:grpSpPr>
        <p:sp>
          <p:nvSpPr>
            <p:cNvPr id="5" name="Right Triangle 4">
              <a:extLst>
                <a:ext uri="{FF2B5EF4-FFF2-40B4-BE49-F238E27FC236}">
                  <a16:creationId xmlns:a16="http://schemas.microsoft.com/office/drawing/2014/main" id="{8F9FE95C-8FE2-4B4F-8143-5792482DCE5C}"/>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0BD6A82-6FC1-9349-87C2-F007E8EFFB51}"/>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 Placeholder 15">
            <a:extLst>
              <a:ext uri="{FF2B5EF4-FFF2-40B4-BE49-F238E27FC236}">
                <a16:creationId xmlns:a16="http://schemas.microsoft.com/office/drawing/2014/main" id="{6EB99469-E0F5-D249-B3F0-817BA2B51C5F}"/>
              </a:ext>
            </a:extLst>
          </p:cNvPr>
          <p:cNvSpPr>
            <a:spLocks noGrp="1"/>
          </p:cNvSpPr>
          <p:nvPr>
            <p:ph type="body" sz="quarter" idx="15" hasCustomPrompt="1"/>
          </p:nvPr>
        </p:nvSpPr>
        <p:spPr>
          <a:xfrm>
            <a:off x="2811382" y="3578633"/>
            <a:ext cx="2971800" cy="283464"/>
          </a:xfrm>
          <a:prstGeom prst="rect">
            <a:avLst/>
          </a:prstGeom>
        </p:spPr>
        <p:txBody>
          <a:bodyPr vert="horz" lIns="0" tIns="0" rIns="0" bIns="0" anchor="ctr"/>
          <a:lstStyle>
            <a:lvl1pPr marL="0" indent="0">
              <a:lnSpc>
                <a:spcPct val="100000"/>
              </a:lnSpc>
              <a:spcBef>
                <a:spcPts val="0"/>
              </a:spcBef>
              <a:buNone/>
              <a:defRPr sz="1400" b="1" i="0">
                <a:solidFill>
                  <a:schemeClr val="accent2"/>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Presenter Name</a:t>
            </a:r>
          </a:p>
        </p:txBody>
      </p:sp>
      <p:sp>
        <p:nvSpPr>
          <p:cNvPr id="9" name="Text Placeholder 15">
            <a:extLst>
              <a:ext uri="{FF2B5EF4-FFF2-40B4-BE49-F238E27FC236}">
                <a16:creationId xmlns:a16="http://schemas.microsoft.com/office/drawing/2014/main" id="{F5BB3D51-4985-E641-9A05-308AD44D3B82}"/>
              </a:ext>
            </a:extLst>
          </p:cNvPr>
          <p:cNvSpPr>
            <a:spLocks noGrp="1"/>
          </p:cNvSpPr>
          <p:nvPr>
            <p:ph type="body" sz="quarter" idx="16" hasCustomPrompt="1"/>
          </p:nvPr>
        </p:nvSpPr>
        <p:spPr>
          <a:xfrm>
            <a:off x="2811382" y="3931356"/>
            <a:ext cx="2971800" cy="283464"/>
          </a:xfrm>
          <a:prstGeom prst="rect">
            <a:avLst/>
          </a:prstGeom>
        </p:spPr>
        <p:txBody>
          <a:bodyPr vert="horz" lIns="0" tIns="0" rIns="0" bIns="0" anchor="ctr"/>
          <a:lstStyle>
            <a:lvl1pPr marL="0" indent="0">
              <a:lnSpc>
                <a:spcPts val="1000"/>
              </a:lnSpc>
              <a:spcBef>
                <a:spcPts val="0"/>
              </a:spcBef>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Date</a:t>
            </a:r>
          </a:p>
        </p:txBody>
      </p:sp>
      <p:pic>
        <p:nvPicPr>
          <p:cNvPr id="10" name="Picture 9">
            <a:extLst>
              <a:ext uri="{FF2B5EF4-FFF2-40B4-BE49-F238E27FC236}">
                <a16:creationId xmlns:a16="http://schemas.microsoft.com/office/drawing/2014/main" id="{1EE0635E-8832-2648-9613-5B15C153451F}"/>
              </a:ext>
            </a:extLst>
          </p:cNvPr>
          <p:cNvPicPr>
            <a:picLocks noChangeAspect="1"/>
          </p:cNvPicPr>
          <p:nvPr userDrawn="1"/>
        </p:nvPicPr>
        <p:blipFill>
          <a:blip r:embed="rId3"/>
          <a:stretch>
            <a:fillRect/>
          </a:stretch>
        </p:blipFill>
        <p:spPr>
          <a:xfrm>
            <a:off x="2628502" y="3632349"/>
            <a:ext cx="80015" cy="176033"/>
          </a:xfrm>
          <a:prstGeom prst="rect">
            <a:avLst/>
          </a:prstGeom>
        </p:spPr>
      </p:pic>
      <p:sp>
        <p:nvSpPr>
          <p:cNvPr id="11" name="Right Triangle 10">
            <a:extLst>
              <a:ext uri="{FF2B5EF4-FFF2-40B4-BE49-F238E27FC236}">
                <a16:creationId xmlns:a16="http://schemas.microsoft.com/office/drawing/2014/main" id="{B25E9B06-69A9-EA47-93D0-2761261D7C73}"/>
              </a:ext>
            </a:extLst>
          </p:cNvPr>
          <p:cNvSpPr/>
          <p:nvPr userDrawn="1"/>
        </p:nvSpPr>
        <p:spPr>
          <a:xfrm rot="16200000">
            <a:off x="7322075" y="1440669"/>
            <a:ext cx="1821924" cy="182192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9926F481-13F8-0E49-9D82-363FA61E5862}"/>
              </a:ext>
            </a:extLst>
          </p:cNvPr>
          <p:cNvSpPr>
            <a:spLocks noGrp="1"/>
          </p:cNvSpPr>
          <p:nvPr>
            <p:ph type="title" hasCustomPrompt="1"/>
          </p:nvPr>
        </p:nvSpPr>
        <p:spPr>
          <a:xfrm>
            <a:off x="2628502" y="1330691"/>
            <a:ext cx="6058297" cy="1602610"/>
          </a:xfrm>
          <a:prstGeom prst="rect">
            <a:avLst/>
          </a:prstGeom>
          <a:noFill/>
        </p:spPr>
        <p:txBody>
          <a:bodyPr vert="horz" lIns="0" tIns="0" rIns="0" bIns="0" anchor="ctr"/>
          <a:lstStyle>
            <a:lvl1pPr algn="l">
              <a:lnSpc>
                <a:spcPts val="3400"/>
              </a:lnSpc>
              <a:defRPr sz="3200" b="1" i="0">
                <a:solidFill>
                  <a:schemeClr val="bg1"/>
                </a:solidFill>
                <a:latin typeface="Arial" panose="020B0604020202020204" pitchFamily="34" charset="0"/>
                <a:cs typeface="Arial" panose="020B0604020202020204" pitchFamily="34" charset="0"/>
              </a:defRPr>
            </a:lvl1pPr>
          </a:lstStyle>
          <a:p>
            <a:r>
              <a:rPr lang="en-US" dirty="0"/>
              <a:t>CLICK TO EDIT </a:t>
            </a:r>
            <a:br>
              <a:rPr lang="en-US" dirty="0"/>
            </a:br>
            <a:r>
              <a:rPr lang="en-US" dirty="0"/>
              <a:t>PRESENTATION TITLE</a:t>
            </a:r>
          </a:p>
        </p:txBody>
      </p:sp>
      <p:pic>
        <p:nvPicPr>
          <p:cNvPr id="13" name="Picture 12">
            <a:extLst>
              <a:ext uri="{FF2B5EF4-FFF2-40B4-BE49-F238E27FC236}">
                <a16:creationId xmlns:a16="http://schemas.microsoft.com/office/drawing/2014/main" id="{3A3EB890-7D6F-A948-A322-725FA4F54EFC}"/>
              </a:ext>
            </a:extLst>
          </p:cNvPr>
          <p:cNvPicPr>
            <a:picLocks/>
          </p:cNvPicPr>
          <p:nvPr userDrawn="1"/>
        </p:nvPicPr>
        <p:blipFill>
          <a:blip r:embed="rId4"/>
          <a:stretch>
            <a:fillRect/>
          </a:stretch>
        </p:blipFill>
        <p:spPr>
          <a:xfrm>
            <a:off x="0" y="997572"/>
            <a:ext cx="2258568" cy="4516525"/>
          </a:xfrm>
          <a:prstGeom prst="rect">
            <a:avLst/>
          </a:prstGeom>
        </p:spPr>
      </p:pic>
    </p:spTree>
    <p:extLst>
      <p:ext uri="{BB962C8B-B14F-4D97-AF65-F5344CB8AC3E}">
        <p14:creationId xmlns:p14="http://schemas.microsoft.com/office/powerpoint/2010/main" val="26890767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tility: Closin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689E3AAA-0591-9B4F-8D2E-5D1ABEC58E7F}"/>
              </a:ext>
            </a:extLst>
          </p:cNvPr>
          <p:cNvSpPr/>
          <p:nvPr userDrawn="1"/>
        </p:nvSpPr>
        <p:spPr>
          <a:xfrm rot="16200000">
            <a:off x="5160936" y="2874936"/>
            <a:ext cx="3983064" cy="3983064"/>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6F0367BB-2BCA-4E40-998B-BC656008B4D0}"/>
              </a:ext>
            </a:extLst>
          </p:cNvPr>
          <p:cNvSpPr txBox="1"/>
          <p:nvPr userDrawn="1"/>
        </p:nvSpPr>
        <p:spPr>
          <a:xfrm>
            <a:off x="2691503" y="3136612"/>
            <a:ext cx="3560618" cy="584775"/>
          </a:xfrm>
          <a:prstGeom prst="rect">
            <a:avLst/>
          </a:prstGeom>
          <a:noFill/>
        </p:spPr>
        <p:txBody>
          <a:bodyPr wrap="square" lIns="0" rIns="0" rtlCol="0" anchor="ctr">
            <a:spAutoFit/>
          </a:bodyPr>
          <a:lstStyle/>
          <a:p>
            <a:pPr algn="ctr"/>
            <a:r>
              <a:rPr lang="en-US" sz="3200" b="1" i="0" dirty="0">
                <a:solidFill>
                  <a:srgbClr val="035F1D"/>
                </a:solidFill>
                <a:latin typeface="Arial" panose="020B0604020202020204" pitchFamily="34" charset="0"/>
                <a:cs typeface="Arial" panose="020B0604020202020204" pitchFamily="34" charset="0"/>
              </a:rPr>
              <a:t>THANK YOU!</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93398" y="3983064"/>
            <a:ext cx="1695654" cy="73688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63420" y="3983064"/>
            <a:ext cx="2408392" cy="740664"/>
          </a:xfrm>
          <a:prstGeom prst="rect">
            <a:avLst/>
          </a:prstGeom>
        </p:spPr>
      </p:pic>
    </p:spTree>
    <p:extLst>
      <p:ext uri="{BB962C8B-B14F-4D97-AF65-F5344CB8AC3E}">
        <p14:creationId xmlns:p14="http://schemas.microsoft.com/office/powerpoint/2010/main" val="22402974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Slide">
    <p:spTree>
      <p:nvGrpSpPr>
        <p:cNvPr id="1" name=""/>
        <p:cNvGrpSpPr/>
        <p:nvPr/>
      </p:nvGrpSpPr>
      <p:grpSpPr>
        <a:xfrm>
          <a:off x="0" y="0"/>
          <a:ext cx="0" cy="0"/>
          <a:chOff x="0" y="0"/>
          <a:chExt cx="0" cy="0"/>
        </a:xfrm>
      </p:grpSpPr>
      <p:pic>
        <p:nvPicPr>
          <p:cNvPr id="21" name="Picture 14">
            <a:extLst>
              <a:ext uri="{FF2B5EF4-FFF2-40B4-BE49-F238E27FC236}">
                <a16:creationId xmlns:a16="http://schemas.microsoft.com/office/drawing/2014/main" id="{6EB8E228-55A0-8B40-8BFB-0F5AD975883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4434"/>
            <a:ext cx="9142922" cy="5013335"/>
          </a:xfrm>
          <a:prstGeom prst="rect">
            <a:avLst/>
          </a:prstGeom>
        </p:spPr>
      </p:pic>
      <p:sp>
        <p:nvSpPr>
          <p:cNvPr id="13" name="Title 1">
            <a:extLst>
              <a:ext uri="{FF2B5EF4-FFF2-40B4-BE49-F238E27FC236}">
                <a16:creationId xmlns:a16="http://schemas.microsoft.com/office/drawing/2014/main" id="{A8A99E38-8AA2-634A-8EC1-2EBCB3C428C9}"/>
              </a:ext>
            </a:extLst>
          </p:cNvPr>
          <p:cNvSpPr>
            <a:spLocks noGrp="1"/>
          </p:cNvSpPr>
          <p:nvPr>
            <p:ph type="ctrTitle"/>
          </p:nvPr>
        </p:nvSpPr>
        <p:spPr>
          <a:xfrm>
            <a:off x="3068671" y="5188132"/>
            <a:ext cx="5532404" cy="790016"/>
          </a:xfrm>
        </p:spPr>
        <p:txBody>
          <a:bodyPr anchor="b"/>
          <a:lstStyle>
            <a:lvl1pPr algn="l">
              <a:lnSpc>
                <a:spcPct val="80000"/>
              </a:lnSpc>
              <a:defRPr sz="1800" b="1" cap="all" baseline="0"/>
            </a:lvl1pPr>
          </a:lstStyle>
          <a:p>
            <a:endParaRPr lang="en-US" dirty="0"/>
          </a:p>
        </p:txBody>
      </p:sp>
      <p:sp>
        <p:nvSpPr>
          <p:cNvPr id="16" name="Subtitle 2">
            <a:extLst>
              <a:ext uri="{FF2B5EF4-FFF2-40B4-BE49-F238E27FC236}">
                <a16:creationId xmlns:a16="http://schemas.microsoft.com/office/drawing/2014/main" id="{15B24711-54E2-9246-8D03-0D206353ED63}"/>
              </a:ext>
            </a:extLst>
          </p:cNvPr>
          <p:cNvSpPr>
            <a:spLocks noGrp="1"/>
          </p:cNvSpPr>
          <p:nvPr>
            <p:ph type="subTitle" idx="1"/>
          </p:nvPr>
        </p:nvSpPr>
        <p:spPr>
          <a:xfrm>
            <a:off x="3068671" y="5978149"/>
            <a:ext cx="5532404" cy="396781"/>
          </a:xfrm>
          <a:prstGeom prst="rect">
            <a:avLst/>
          </a:prstGeom>
        </p:spPr>
        <p:txBody>
          <a:bodyPr/>
          <a:lstStyle>
            <a:lvl1pPr marL="0" indent="0" algn="l">
              <a:buNone/>
              <a:defRPr sz="10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en-US" dirty="0"/>
          </a:p>
        </p:txBody>
      </p:sp>
      <p:sp>
        <p:nvSpPr>
          <p:cNvPr id="23" name="Title 1">
            <a:extLst>
              <a:ext uri="{FF2B5EF4-FFF2-40B4-BE49-F238E27FC236}">
                <a16:creationId xmlns:a16="http://schemas.microsoft.com/office/drawing/2014/main" id="{B54CDE84-1C54-0A42-BD30-373245577CAD}"/>
              </a:ext>
            </a:extLst>
          </p:cNvPr>
          <p:cNvSpPr txBox="1">
            <a:spLocks/>
          </p:cNvSpPr>
          <p:nvPr userDrawn="1"/>
        </p:nvSpPr>
        <p:spPr>
          <a:xfrm>
            <a:off x="786365" y="6258819"/>
            <a:ext cx="2001692" cy="33919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88" b="1" dirty="0">
                <a:solidFill>
                  <a:schemeClr val="tx1"/>
                </a:solidFill>
                <a:latin typeface="+mj-lt"/>
              </a:rPr>
              <a:t>REDEFINING</a:t>
            </a:r>
            <a:r>
              <a:rPr lang="en-US" sz="788" b="1" dirty="0">
                <a:solidFill>
                  <a:schemeClr val="accent2"/>
                </a:solidFill>
                <a:latin typeface="+mj-lt"/>
              </a:rPr>
              <a:t> </a:t>
            </a:r>
            <a:r>
              <a:rPr lang="en-US" sz="788" b="1" dirty="0">
                <a:solidFill>
                  <a:schemeClr val="accent4"/>
                </a:solidFill>
                <a:latin typeface="+mj-lt"/>
              </a:rPr>
              <a:t>SUSTAINABILITY</a:t>
            </a:r>
          </a:p>
        </p:txBody>
      </p:sp>
      <p:grpSp>
        <p:nvGrpSpPr>
          <p:cNvPr id="22" name="Group 21">
            <a:extLst>
              <a:ext uri="{FF2B5EF4-FFF2-40B4-BE49-F238E27FC236}">
                <a16:creationId xmlns:a16="http://schemas.microsoft.com/office/drawing/2014/main" id="{B5730AB1-C0E3-1543-B55D-5453E1DF570F}"/>
              </a:ext>
            </a:extLst>
          </p:cNvPr>
          <p:cNvGrpSpPr/>
          <p:nvPr userDrawn="1"/>
        </p:nvGrpSpPr>
        <p:grpSpPr>
          <a:xfrm>
            <a:off x="-8001" y="4988901"/>
            <a:ext cx="9150923" cy="91440"/>
            <a:chOff x="-17791" y="2715749"/>
            <a:chExt cx="12201230" cy="91440"/>
          </a:xfrm>
        </p:grpSpPr>
        <p:sp>
          <p:nvSpPr>
            <p:cNvPr id="24" name="Rectangle 23">
              <a:extLst>
                <a:ext uri="{FF2B5EF4-FFF2-40B4-BE49-F238E27FC236}">
                  <a16:creationId xmlns:a16="http://schemas.microsoft.com/office/drawing/2014/main" id="{423F8059-4CE6-3640-B2CE-276E0030DE3F}"/>
                </a:ext>
              </a:extLst>
            </p:cNvPr>
            <p:cNvSpPr/>
            <p:nvPr userDrawn="1"/>
          </p:nvSpPr>
          <p:spPr>
            <a:xfrm>
              <a:off x="-17791" y="2715749"/>
              <a:ext cx="31089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Rectangle 24">
              <a:extLst>
                <a:ext uri="{FF2B5EF4-FFF2-40B4-BE49-F238E27FC236}">
                  <a16:creationId xmlns:a16="http://schemas.microsoft.com/office/drawing/2014/main" id="{EF84F961-3E0B-4D41-A9F8-F2FFA4200CE0}"/>
                </a:ext>
              </a:extLst>
            </p:cNvPr>
            <p:cNvSpPr/>
            <p:nvPr userDrawn="1"/>
          </p:nvSpPr>
          <p:spPr>
            <a:xfrm>
              <a:off x="3041158" y="2715749"/>
              <a:ext cx="304495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 name="Rectangle 25">
              <a:extLst>
                <a:ext uri="{FF2B5EF4-FFF2-40B4-BE49-F238E27FC236}">
                  <a16:creationId xmlns:a16="http://schemas.microsoft.com/office/drawing/2014/main" id="{E918D2F1-E561-5046-BC22-DA1943C0A7F2}"/>
                </a:ext>
              </a:extLst>
            </p:cNvPr>
            <p:cNvSpPr/>
            <p:nvPr userDrawn="1"/>
          </p:nvSpPr>
          <p:spPr>
            <a:xfrm>
              <a:off x="9074479" y="2715749"/>
              <a:ext cx="310896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Rectangle 26">
              <a:extLst>
                <a:ext uri="{FF2B5EF4-FFF2-40B4-BE49-F238E27FC236}">
                  <a16:creationId xmlns:a16="http://schemas.microsoft.com/office/drawing/2014/main" id="{2471458C-36B3-E742-B020-A786F965C1B2}"/>
                </a:ext>
              </a:extLst>
            </p:cNvPr>
            <p:cNvSpPr/>
            <p:nvPr userDrawn="1"/>
          </p:nvSpPr>
          <p:spPr>
            <a:xfrm>
              <a:off x="6086110" y="2715749"/>
              <a:ext cx="304495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4" name="Picture 13">
            <a:extLst>
              <a:ext uri="{FF2B5EF4-FFF2-40B4-BE49-F238E27FC236}">
                <a16:creationId xmlns:a16="http://schemas.microsoft.com/office/drawing/2014/main" id="{448FA45C-D957-C542-88A8-C8647D4229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533" y="5351473"/>
            <a:ext cx="2161246" cy="850123"/>
          </a:xfrm>
          <a:prstGeom prst="rect">
            <a:avLst/>
          </a:prstGeom>
        </p:spPr>
      </p:pic>
      <p:sp>
        <p:nvSpPr>
          <p:cNvPr id="18" name="Datumsplatzhalter 2"/>
          <p:cNvSpPr>
            <a:spLocks noGrp="1"/>
          </p:cNvSpPr>
          <p:nvPr>
            <p:ph type="dt" sz="half" idx="2"/>
          </p:nvPr>
        </p:nvSpPr>
        <p:spPr>
          <a:xfrm>
            <a:off x="3070458" y="6364775"/>
            <a:ext cx="1307233" cy="224458"/>
          </a:xfrm>
          <a:prstGeom prst="rect">
            <a:avLst/>
          </a:prstGeom>
        </p:spPr>
        <p:txBody>
          <a:bodyPr vert="horz" lIns="91440" tIns="45720" rIns="91440" bIns="45720" rtlCol="0" anchor="ctr"/>
          <a:lstStyle>
            <a:lvl1pPr algn="l">
              <a:defRPr lang="en-US" sz="600" smtClean="0">
                <a:solidFill>
                  <a:schemeClr val="bg1">
                    <a:lumMod val="65000"/>
                  </a:schemeClr>
                </a:solidFill>
              </a:defRPr>
            </a:lvl1pPr>
          </a:lstStyle>
          <a:p>
            <a:fld id="{F3B64254-E6FC-439B-812D-8811E59A411F}" type="datetime4">
              <a:rPr lang="en-US" smtClean="0"/>
              <a:t>October 28, 2019</a:t>
            </a:fld>
            <a:endParaRPr lang="en-US" dirty="0"/>
          </a:p>
        </p:txBody>
      </p:sp>
    </p:spTree>
    <p:extLst>
      <p:ext uri="{BB962C8B-B14F-4D97-AF65-F5344CB8AC3E}">
        <p14:creationId xmlns:p14="http://schemas.microsoft.com/office/powerpoint/2010/main" val="3478288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ddPhoto_TitleSlide">
    <p:spTree>
      <p:nvGrpSpPr>
        <p:cNvPr id="1" name=""/>
        <p:cNvGrpSpPr/>
        <p:nvPr/>
      </p:nvGrpSpPr>
      <p:grpSpPr>
        <a:xfrm>
          <a:off x="0" y="0"/>
          <a:ext cx="0" cy="0"/>
          <a:chOff x="0" y="0"/>
          <a:chExt cx="0" cy="0"/>
        </a:xfrm>
      </p:grpSpPr>
      <p:sp>
        <p:nvSpPr>
          <p:cNvPr id="6" name="Bildplatzhalter 5"/>
          <p:cNvSpPr>
            <a:spLocks noGrp="1"/>
          </p:cNvSpPr>
          <p:nvPr>
            <p:ph type="pic" sz="quarter" idx="10"/>
          </p:nvPr>
        </p:nvSpPr>
        <p:spPr>
          <a:xfrm>
            <a:off x="0" y="1"/>
            <a:ext cx="9144000" cy="4988901"/>
          </a:xfrm>
        </p:spPr>
        <p:txBody>
          <a:bodyPr/>
          <a:lstStyle>
            <a:lvl1pPr marL="0" indent="0">
              <a:buNone/>
              <a:defRPr sz="1050"/>
            </a:lvl1pPr>
          </a:lstStyle>
          <a:p>
            <a:endParaRPr lang="en-US" dirty="0"/>
          </a:p>
        </p:txBody>
      </p:sp>
      <p:sp>
        <p:nvSpPr>
          <p:cNvPr id="13" name="Title 1">
            <a:extLst>
              <a:ext uri="{FF2B5EF4-FFF2-40B4-BE49-F238E27FC236}">
                <a16:creationId xmlns:a16="http://schemas.microsoft.com/office/drawing/2014/main" id="{A8A99E38-8AA2-634A-8EC1-2EBCB3C428C9}"/>
              </a:ext>
            </a:extLst>
          </p:cNvPr>
          <p:cNvSpPr>
            <a:spLocks noGrp="1"/>
          </p:cNvSpPr>
          <p:nvPr>
            <p:ph type="ctrTitle"/>
          </p:nvPr>
        </p:nvSpPr>
        <p:spPr>
          <a:xfrm>
            <a:off x="3068672" y="5188132"/>
            <a:ext cx="5633895" cy="790016"/>
          </a:xfrm>
        </p:spPr>
        <p:txBody>
          <a:bodyPr anchor="b"/>
          <a:lstStyle>
            <a:lvl1pPr algn="l">
              <a:lnSpc>
                <a:spcPct val="80000"/>
              </a:lnSpc>
              <a:defRPr sz="1800" b="1" cap="all" baseline="0"/>
            </a:lvl1pPr>
          </a:lstStyle>
          <a:p>
            <a:endParaRPr lang="en-US" dirty="0"/>
          </a:p>
        </p:txBody>
      </p:sp>
      <p:sp>
        <p:nvSpPr>
          <p:cNvPr id="16" name="Subtitle 2">
            <a:extLst>
              <a:ext uri="{FF2B5EF4-FFF2-40B4-BE49-F238E27FC236}">
                <a16:creationId xmlns:a16="http://schemas.microsoft.com/office/drawing/2014/main" id="{15B24711-54E2-9246-8D03-0D206353ED63}"/>
              </a:ext>
            </a:extLst>
          </p:cNvPr>
          <p:cNvSpPr>
            <a:spLocks noGrp="1"/>
          </p:cNvSpPr>
          <p:nvPr>
            <p:ph type="subTitle" idx="1"/>
          </p:nvPr>
        </p:nvSpPr>
        <p:spPr>
          <a:xfrm>
            <a:off x="3068672" y="5978149"/>
            <a:ext cx="5626014" cy="396781"/>
          </a:xfrm>
          <a:prstGeom prst="rect">
            <a:avLst/>
          </a:prstGeom>
        </p:spPr>
        <p:txBody>
          <a:bodyPr/>
          <a:lstStyle>
            <a:lvl1pPr marL="0" indent="0" algn="l">
              <a:buNone/>
              <a:defRPr sz="10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en-US" dirty="0"/>
          </a:p>
        </p:txBody>
      </p:sp>
      <p:sp>
        <p:nvSpPr>
          <p:cNvPr id="23" name="Title 1">
            <a:extLst>
              <a:ext uri="{FF2B5EF4-FFF2-40B4-BE49-F238E27FC236}">
                <a16:creationId xmlns:a16="http://schemas.microsoft.com/office/drawing/2014/main" id="{B54CDE84-1C54-0A42-BD30-373245577CAD}"/>
              </a:ext>
            </a:extLst>
          </p:cNvPr>
          <p:cNvSpPr txBox="1">
            <a:spLocks/>
          </p:cNvSpPr>
          <p:nvPr userDrawn="1"/>
        </p:nvSpPr>
        <p:spPr>
          <a:xfrm>
            <a:off x="786365" y="6258819"/>
            <a:ext cx="2001692" cy="33919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88" b="1" dirty="0">
                <a:solidFill>
                  <a:schemeClr val="tx1"/>
                </a:solidFill>
                <a:latin typeface="+mj-lt"/>
              </a:rPr>
              <a:t>REDEFINING</a:t>
            </a:r>
            <a:r>
              <a:rPr lang="en-US" sz="788" b="1" dirty="0">
                <a:solidFill>
                  <a:schemeClr val="accent2"/>
                </a:solidFill>
                <a:latin typeface="+mj-lt"/>
              </a:rPr>
              <a:t> </a:t>
            </a:r>
            <a:r>
              <a:rPr lang="en-US" sz="788" b="1" dirty="0">
                <a:solidFill>
                  <a:schemeClr val="accent4"/>
                </a:solidFill>
                <a:latin typeface="+mj-lt"/>
              </a:rPr>
              <a:t>SUSTAINABILITY</a:t>
            </a:r>
          </a:p>
        </p:txBody>
      </p:sp>
      <p:pic>
        <p:nvPicPr>
          <p:cNvPr id="14" name="Picture 13">
            <a:extLst>
              <a:ext uri="{FF2B5EF4-FFF2-40B4-BE49-F238E27FC236}">
                <a16:creationId xmlns:a16="http://schemas.microsoft.com/office/drawing/2014/main" id="{448FA45C-D957-C542-88A8-C8647D4229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5533" y="5351473"/>
            <a:ext cx="2161246" cy="850123"/>
          </a:xfrm>
          <a:prstGeom prst="rect">
            <a:avLst/>
          </a:prstGeom>
        </p:spPr>
      </p:pic>
      <p:sp>
        <p:nvSpPr>
          <p:cNvPr id="18" name="Datumsplatzhalter 2"/>
          <p:cNvSpPr>
            <a:spLocks noGrp="1"/>
          </p:cNvSpPr>
          <p:nvPr>
            <p:ph type="dt" sz="half" idx="2"/>
          </p:nvPr>
        </p:nvSpPr>
        <p:spPr>
          <a:xfrm>
            <a:off x="3070458" y="6364775"/>
            <a:ext cx="1307233" cy="224458"/>
          </a:xfrm>
          <a:prstGeom prst="rect">
            <a:avLst/>
          </a:prstGeom>
        </p:spPr>
        <p:txBody>
          <a:bodyPr vert="horz" lIns="91440" tIns="45720" rIns="91440" bIns="45720" rtlCol="0" anchor="ctr"/>
          <a:lstStyle>
            <a:lvl1pPr algn="l">
              <a:defRPr lang="en-US" sz="600" smtClean="0">
                <a:solidFill>
                  <a:schemeClr val="bg1">
                    <a:lumMod val="65000"/>
                  </a:schemeClr>
                </a:solidFill>
              </a:defRPr>
            </a:lvl1pPr>
          </a:lstStyle>
          <a:p>
            <a:fld id="{CEB68DD1-DC9F-484E-8FE5-C1A5FD30149B}" type="datetime4">
              <a:rPr lang="en-US" smtClean="0"/>
              <a:t>October 28, 2019</a:t>
            </a:fld>
            <a:endParaRPr lang="en-US" dirty="0"/>
          </a:p>
        </p:txBody>
      </p:sp>
      <p:grpSp>
        <p:nvGrpSpPr>
          <p:cNvPr id="15" name="Group 21">
            <a:extLst>
              <a:ext uri="{FF2B5EF4-FFF2-40B4-BE49-F238E27FC236}">
                <a16:creationId xmlns:a16="http://schemas.microsoft.com/office/drawing/2014/main" id="{B5730AB1-C0E3-1543-B55D-5453E1DF570F}"/>
              </a:ext>
            </a:extLst>
          </p:cNvPr>
          <p:cNvGrpSpPr/>
          <p:nvPr userDrawn="1"/>
        </p:nvGrpSpPr>
        <p:grpSpPr>
          <a:xfrm>
            <a:off x="-8001" y="4988901"/>
            <a:ext cx="9150923" cy="91440"/>
            <a:chOff x="-17791" y="2715749"/>
            <a:chExt cx="12201230" cy="91440"/>
          </a:xfrm>
        </p:grpSpPr>
        <p:sp>
          <p:nvSpPr>
            <p:cNvPr id="17" name="Rectangle 23">
              <a:extLst>
                <a:ext uri="{FF2B5EF4-FFF2-40B4-BE49-F238E27FC236}">
                  <a16:creationId xmlns:a16="http://schemas.microsoft.com/office/drawing/2014/main" id="{423F8059-4CE6-3640-B2CE-276E0030DE3F}"/>
                </a:ext>
              </a:extLst>
            </p:cNvPr>
            <p:cNvSpPr/>
            <p:nvPr userDrawn="1"/>
          </p:nvSpPr>
          <p:spPr>
            <a:xfrm>
              <a:off x="-17791" y="2715749"/>
              <a:ext cx="31089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Rectangle 24">
              <a:extLst>
                <a:ext uri="{FF2B5EF4-FFF2-40B4-BE49-F238E27FC236}">
                  <a16:creationId xmlns:a16="http://schemas.microsoft.com/office/drawing/2014/main" id="{EF84F961-3E0B-4D41-A9F8-F2FFA4200CE0}"/>
                </a:ext>
              </a:extLst>
            </p:cNvPr>
            <p:cNvSpPr/>
            <p:nvPr userDrawn="1"/>
          </p:nvSpPr>
          <p:spPr>
            <a:xfrm>
              <a:off x="3041158" y="2715749"/>
              <a:ext cx="304495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25">
              <a:extLst>
                <a:ext uri="{FF2B5EF4-FFF2-40B4-BE49-F238E27FC236}">
                  <a16:creationId xmlns:a16="http://schemas.microsoft.com/office/drawing/2014/main" id="{E918D2F1-E561-5046-BC22-DA1943C0A7F2}"/>
                </a:ext>
              </a:extLst>
            </p:cNvPr>
            <p:cNvSpPr/>
            <p:nvPr userDrawn="1"/>
          </p:nvSpPr>
          <p:spPr>
            <a:xfrm>
              <a:off x="9074479" y="2715749"/>
              <a:ext cx="310896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6">
              <a:extLst>
                <a:ext uri="{FF2B5EF4-FFF2-40B4-BE49-F238E27FC236}">
                  <a16:creationId xmlns:a16="http://schemas.microsoft.com/office/drawing/2014/main" id="{2471458C-36B3-E742-B020-A786F965C1B2}"/>
                </a:ext>
              </a:extLst>
            </p:cNvPr>
            <p:cNvSpPr/>
            <p:nvPr userDrawn="1"/>
          </p:nvSpPr>
          <p:spPr>
            <a:xfrm>
              <a:off x="6086110" y="2715749"/>
              <a:ext cx="304495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3987064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Add 3Photos_Title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14E5214-692D-6846-AACC-5E32AE246C54}"/>
              </a:ext>
            </a:extLst>
          </p:cNvPr>
          <p:cNvSpPr>
            <a:spLocks noGrp="1"/>
          </p:cNvSpPr>
          <p:nvPr>
            <p:ph type="pic" sz="quarter" idx="10"/>
          </p:nvPr>
        </p:nvSpPr>
        <p:spPr>
          <a:xfrm>
            <a:off x="1" y="1"/>
            <a:ext cx="4571999" cy="4988901"/>
          </a:xfrm>
          <a:prstGeom prst="rect">
            <a:avLst/>
          </a:prstGeom>
        </p:spPr>
        <p:txBody>
          <a:bodyPr/>
          <a:lstStyle>
            <a:lvl1pPr marL="0" indent="0">
              <a:buNone/>
              <a:defRPr sz="1050"/>
            </a:lvl1pPr>
          </a:lstStyle>
          <a:p>
            <a:endParaRPr lang="en-US" dirty="0"/>
          </a:p>
        </p:txBody>
      </p:sp>
      <p:sp>
        <p:nvSpPr>
          <p:cNvPr id="13" name="Title 1">
            <a:extLst>
              <a:ext uri="{FF2B5EF4-FFF2-40B4-BE49-F238E27FC236}">
                <a16:creationId xmlns:a16="http://schemas.microsoft.com/office/drawing/2014/main" id="{A8A99E38-8AA2-634A-8EC1-2EBCB3C428C9}"/>
              </a:ext>
            </a:extLst>
          </p:cNvPr>
          <p:cNvSpPr>
            <a:spLocks noGrp="1"/>
          </p:cNvSpPr>
          <p:nvPr>
            <p:ph type="ctrTitle"/>
          </p:nvPr>
        </p:nvSpPr>
        <p:spPr>
          <a:xfrm>
            <a:off x="3068672" y="5188132"/>
            <a:ext cx="5633895" cy="790016"/>
          </a:xfrm>
        </p:spPr>
        <p:txBody>
          <a:bodyPr anchor="b"/>
          <a:lstStyle>
            <a:lvl1pPr algn="l">
              <a:lnSpc>
                <a:spcPct val="80000"/>
              </a:lnSpc>
              <a:defRPr sz="1800" b="1" cap="all" baseline="0"/>
            </a:lvl1pPr>
          </a:lstStyle>
          <a:p>
            <a:endParaRPr lang="en-US" dirty="0"/>
          </a:p>
        </p:txBody>
      </p:sp>
      <p:sp>
        <p:nvSpPr>
          <p:cNvPr id="16" name="Subtitle 2">
            <a:extLst>
              <a:ext uri="{FF2B5EF4-FFF2-40B4-BE49-F238E27FC236}">
                <a16:creationId xmlns:a16="http://schemas.microsoft.com/office/drawing/2014/main" id="{15B24711-54E2-9246-8D03-0D206353ED63}"/>
              </a:ext>
            </a:extLst>
          </p:cNvPr>
          <p:cNvSpPr>
            <a:spLocks noGrp="1"/>
          </p:cNvSpPr>
          <p:nvPr>
            <p:ph type="subTitle" idx="1"/>
          </p:nvPr>
        </p:nvSpPr>
        <p:spPr>
          <a:xfrm>
            <a:off x="3068672" y="5978149"/>
            <a:ext cx="5626014" cy="396781"/>
          </a:xfrm>
          <a:prstGeom prst="rect">
            <a:avLst/>
          </a:prstGeom>
        </p:spPr>
        <p:txBody>
          <a:bodyPr/>
          <a:lstStyle>
            <a:lvl1pPr marL="0" indent="0" algn="l">
              <a:buNone/>
              <a:defRPr sz="10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en-US" dirty="0"/>
          </a:p>
        </p:txBody>
      </p:sp>
      <p:sp>
        <p:nvSpPr>
          <p:cNvPr id="23" name="Title 1">
            <a:extLst>
              <a:ext uri="{FF2B5EF4-FFF2-40B4-BE49-F238E27FC236}">
                <a16:creationId xmlns:a16="http://schemas.microsoft.com/office/drawing/2014/main" id="{B54CDE84-1C54-0A42-BD30-373245577CAD}"/>
              </a:ext>
            </a:extLst>
          </p:cNvPr>
          <p:cNvSpPr txBox="1">
            <a:spLocks/>
          </p:cNvSpPr>
          <p:nvPr userDrawn="1"/>
        </p:nvSpPr>
        <p:spPr>
          <a:xfrm>
            <a:off x="786365" y="6258819"/>
            <a:ext cx="2001692" cy="33919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88" b="1" dirty="0">
                <a:solidFill>
                  <a:schemeClr val="tx1"/>
                </a:solidFill>
                <a:latin typeface="+mj-lt"/>
              </a:rPr>
              <a:t>REDEFINING</a:t>
            </a:r>
            <a:r>
              <a:rPr lang="en-US" sz="788" b="1" dirty="0">
                <a:solidFill>
                  <a:schemeClr val="accent2"/>
                </a:solidFill>
                <a:latin typeface="+mj-lt"/>
              </a:rPr>
              <a:t> </a:t>
            </a:r>
            <a:r>
              <a:rPr lang="en-US" sz="788" b="1" dirty="0">
                <a:solidFill>
                  <a:schemeClr val="accent4"/>
                </a:solidFill>
                <a:latin typeface="+mj-lt"/>
              </a:rPr>
              <a:t>SUSTAINABILITY</a:t>
            </a:r>
          </a:p>
        </p:txBody>
      </p:sp>
      <p:sp>
        <p:nvSpPr>
          <p:cNvPr id="20" name="Picture Placeholder 2">
            <a:extLst>
              <a:ext uri="{FF2B5EF4-FFF2-40B4-BE49-F238E27FC236}">
                <a16:creationId xmlns:a16="http://schemas.microsoft.com/office/drawing/2014/main" id="{3384F07C-9A12-8E47-B6E3-9D5747762192}"/>
              </a:ext>
            </a:extLst>
          </p:cNvPr>
          <p:cNvSpPr>
            <a:spLocks noGrp="1"/>
          </p:cNvSpPr>
          <p:nvPr>
            <p:ph type="pic" sz="quarter" idx="11"/>
          </p:nvPr>
        </p:nvSpPr>
        <p:spPr>
          <a:xfrm>
            <a:off x="4572000" y="1"/>
            <a:ext cx="2281639" cy="4988901"/>
          </a:xfrm>
          <a:prstGeom prst="rect">
            <a:avLst/>
          </a:prstGeom>
        </p:spPr>
        <p:txBody>
          <a:bodyPr/>
          <a:lstStyle>
            <a:lvl1pPr marL="0" indent="0">
              <a:buNone/>
              <a:defRPr sz="1050"/>
            </a:lvl1pPr>
          </a:lstStyle>
          <a:p>
            <a:endParaRPr lang="en-US" dirty="0"/>
          </a:p>
        </p:txBody>
      </p:sp>
      <p:sp>
        <p:nvSpPr>
          <p:cNvPr id="21" name="Picture Placeholder 2">
            <a:extLst>
              <a:ext uri="{FF2B5EF4-FFF2-40B4-BE49-F238E27FC236}">
                <a16:creationId xmlns:a16="http://schemas.microsoft.com/office/drawing/2014/main" id="{23470D98-7BFC-5740-A445-99ABB5500C5F}"/>
              </a:ext>
            </a:extLst>
          </p:cNvPr>
          <p:cNvSpPr>
            <a:spLocks noGrp="1"/>
          </p:cNvSpPr>
          <p:nvPr>
            <p:ph type="pic" sz="quarter" idx="12"/>
          </p:nvPr>
        </p:nvSpPr>
        <p:spPr>
          <a:xfrm>
            <a:off x="6852930" y="1"/>
            <a:ext cx="2289992" cy="4988901"/>
          </a:xfrm>
          <a:prstGeom prst="rect">
            <a:avLst/>
          </a:prstGeom>
        </p:spPr>
        <p:txBody>
          <a:bodyPr/>
          <a:lstStyle>
            <a:lvl1pPr marL="0" indent="0">
              <a:buNone/>
              <a:defRPr sz="1050"/>
            </a:lvl1pPr>
          </a:lstStyle>
          <a:p>
            <a:endParaRPr lang="en-US" dirty="0"/>
          </a:p>
        </p:txBody>
      </p:sp>
      <p:pic>
        <p:nvPicPr>
          <p:cNvPr id="15" name="Picture 14">
            <a:extLst>
              <a:ext uri="{FF2B5EF4-FFF2-40B4-BE49-F238E27FC236}">
                <a16:creationId xmlns:a16="http://schemas.microsoft.com/office/drawing/2014/main" id="{CACA34DA-B61D-2B44-8051-073E7524C4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5533" y="5351473"/>
            <a:ext cx="2161246" cy="850123"/>
          </a:xfrm>
          <a:prstGeom prst="rect">
            <a:avLst/>
          </a:prstGeom>
        </p:spPr>
      </p:pic>
      <p:sp>
        <p:nvSpPr>
          <p:cNvPr id="17" name="Datumsplatzhalter 2"/>
          <p:cNvSpPr>
            <a:spLocks noGrp="1"/>
          </p:cNvSpPr>
          <p:nvPr>
            <p:ph type="dt" sz="half" idx="2"/>
          </p:nvPr>
        </p:nvSpPr>
        <p:spPr>
          <a:xfrm>
            <a:off x="3070458" y="6364775"/>
            <a:ext cx="1307233" cy="224458"/>
          </a:xfrm>
          <a:prstGeom prst="rect">
            <a:avLst/>
          </a:prstGeom>
        </p:spPr>
        <p:txBody>
          <a:bodyPr vert="horz" lIns="91440" tIns="45720" rIns="91440" bIns="45720" rtlCol="0" anchor="ctr"/>
          <a:lstStyle>
            <a:lvl1pPr algn="l">
              <a:defRPr lang="en-US" sz="600" smtClean="0">
                <a:solidFill>
                  <a:schemeClr val="bg1">
                    <a:lumMod val="65000"/>
                  </a:schemeClr>
                </a:solidFill>
              </a:defRPr>
            </a:lvl1pPr>
          </a:lstStyle>
          <a:p>
            <a:fld id="{49B1DDA6-C2EE-4EB0-9CDD-2AEEE7AB9B2C}" type="datetime4">
              <a:rPr lang="en-US" smtClean="0"/>
              <a:t>October 28, 2019</a:t>
            </a:fld>
            <a:endParaRPr lang="en-US" dirty="0"/>
          </a:p>
        </p:txBody>
      </p:sp>
      <p:grpSp>
        <p:nvGrpSpPr>
          <p:cNvPr id="18" name="Group 21">
            <a:extLst>
              <a:ext uri="{FF2B5EF4-FFF2-40B4-BE49-F238E27FC236}">
                <a16:creationId xmlns:a16="http://schemas.microsoft.com/office/drawing/2014/main" id="{B5730AB1-C0E3-1543-B55D-5453E1DF570F}"/>
              </a:ext>
            </a:extLst>
          </p:cNvPr>
          <p:cNvGrpSpPr/>
          <p:nvPr userDrawn="1"/>
        </p:nvGrpSpPr>
        <p:grpSpPr>
          <a:xfrm>
            <a:off x="-8001" y="4988901"/>
            <a:ext cx="9150923" cy="91440"/>
            <a:chOff x="-17791" y="2715749"/>
            <a:chExt cx="12201230" cy="91440"/>
          </a:xfrm>
        </p:grpSpPr>
        <p:sp>
          <p:nvSpPr>
            <p:cNvPr id="19" name="Rectangle 23">
              <a:extLst>
                <a:ext uri="{FF2B5EF4-FFF2-40B4-BE49-F238E27FC236}">
                  <a16:creationId xmlns:a16="http://schemas.microsoft.com/office/drawing/2014/main" id="{423F8059-4CE6-3640-B2CE-276E0030DE3F}"/>
                </a:ext>
              </a:extLst>
            </p:cNvPr>
            <p:cNvSpPr/>
            <p:nvPr userDrawn="1"/>
          </p:nvSpPr>
          <p:spPr>
            <a:xfrm>
              <a:off x="-17791" y="2715749"/>
              <a:ext cx="31089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4">
              <a:extLst>
                <a:ext uri="{FF2B5EF4-FFF2-40B4-BE49-F238E27FC236}">
                  <a16:creationId xmlns:a16="http://schemas.microsoft.com/office/drawing/2014/main" id="{EF84F961-3E0B-4D41-A9F8-F2FFA4200CE0}"/>
                </a:ext>
              </a:extLst>
            </p:cNvPr>
            <p:cNvSpPr/>
            <p:nvPr userDrawn="1"/>
          </p:nvSpPr>
          <p:spPr>
            <a:xfrm>
              <a:off x="3041158" y="2715749"/>
              <a:ext cx="304495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Rectangle 25">
              <a:extLst>
                <a:ext uri="{FF2B5EF4-FFF2-40B4-BE49-F238E27FC236}">
                  <a16:creationId xmlns:a16="http://schemas.microsoft.com/office/drawing/2014/main" id="{E918D2F1-E561-5046-BC22-DA1943C0A7F2}"/>
                </a:ext>
              </a:extLst>
            </p:cNvPr>
            <p:cNvSpPr/>
            <p:nvPr userDrawn="1"/>
          </p:nvSpPr>
          <p:spPr>
            <a:xfrm>
              <a:off x="9074479" y="2715749"/>
              <a:ext cx="310896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Rectangle 26">
              <a:extLst>
                <a:ext uri="{FF2B5EF4-FFF2-40B4-BE49-F238E27FC236}">
                  <a16:creationId xmlns:a16="http://schemas.microsoft.com/office/drawing/2014/main" id="{2471458C-36B3-E742-B020-A786F965C1B2}"/>
                </a:ext>
              </a:extLst>
            </p:cNvPr>
            <p:cNvSpPr/>
            <p:nvPr userDrawn="1"/>
          </p:nvSpPr>
          <p:spPr>
            <a:xfrm>
              <a:off x="6086110" y="2715749"/>
              <a:ext cx="304495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3679435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Add 3Photos_Title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14E5214-692D-6846-AACC-5E32AE246C54}"/>
              </a:ext>
            </a:extLst>
          </p:cNvPr>
          <p:cNvSpPr>
            <a:spLocks noGrp="1"/>
          </p:cNvSpPr>
          <p:nvPr>
            <p:ph type="pic" sz="quarter" idx="10"/>
          </p:nvPr>
        </p:nvSpPr>
        <p:spPr>
          <a:xfrm>
            <a:off x="2286211" y="1"/>
            <a:ext cx="4567428" cy="4988901"/>
          </a:xfrm>
          <a:prstGeom prst="rect">
            <a:avLst/>
          </a:prstGeom>
        </p:spPr>
        <p:txBody>
          <a:bodyPr/>
          <a:lstStyle>
            <a:lvl1pPr marL="0" indent="0">
              <a:buNone/>
              <a:defRPr sz="1050"/>
            </a:lvl1pPr>
          </a:lstStyle>
          <a:p>
            <a:endParaRPr lang="en-US" dirty="0"/>
          </a:p>
        </p:txBody>
      </p:sp>
      <p:sp>
        <p:nvSpPr>
          <p:cNvPr id="13" name="Title 1">
            <a:extLst>
              <a:ext uri="{FF2B5EF4-FFF2-40B4-BE49-F238E27FC236}">
                <a16:creationId xmlns:a16="http://schemas.microsoft.com/office/drawing/2014/main" id="{A8A99E38-8AA2-634A-8EC1-2EBCB3C428C9}"/>
              </a:ext>
            </a:extLst>
          </p:cNvPr>
          <p:cNvSpPr>
            <a:spLocks noGrp="1"/>
          </p:cNvSpPr>
          <p:nvPr>
            <p:ph type="ctrTitle"/>
          </p:nvPr>
        </p:nvSpPr>
        <p:spPr>
          <a:xfrm>
            <a:off x="3068672" y="5188132"/>
            <a:ext cx="5633895" cy="790016"/>
          </a:xfrm>
        </p:spPr>
        <p:txBody>
          <a:bodyPr anchor="b"/>
          <a:lstStyle>
            <a:lvl1pPr algn="l">
              <a:lnSpc>
                <a:spcPct val="80000"/>
              </a:lnSpc>
              <a:defRPr sz="1800" b="1" cap="all" baseline="0"/>
            </a:lvl1pPr>
          </a:lstStyle>
          <a:p>
            <a:endParaRPr lang="en-US" dirty="0"/>
          </a:p>
        </p:txBody>
      </p:sp>
      <p:sp>
        <p:nvSpPr>
          <p:cNvPr id="16" name="Subtitle 2">
            <a:extLst>
              <a:ext uri="{FF2B5EF4-FFF2-40B4-BE49-F238E27FC236}">
                <a16:creationId xmlns:a16="http://schemas.microsoft.com/office/drawing/2014/main" id="{15B24711-54E2-9246-8D03-0D206353ED63}"/>
              </a:ext>
            </a:extLst>
          </p:cNvPr>
          <p:cNvSpPr>
            <a:spLocks noGrp="1"/>
          </p:cNvSpPr>
          <p:nvPr>
            <p:ph type="subTitle" idx="1"/>
          </p:nvPr>
        </p:nvSpPr>
        <p:spPr>
          <a:xfrm>
            <a:off x="3068672" y="5978149"/>
            <a:ext cx="5626014" cy="396781"/>
          </a:xfrm>
          <a:prstGeom prst="rect">
            <a:avLst/>
          </a:prstGeom>
        </p:spPr>
        <p:txBody>
          <a:bodyPr/>
          <a:lstStyle>
            <a:lvl1pPr marL="0" indent="0" algn="l">
              <a:buNone/>
              <a:defRPr sz="10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en-US" dirty="0"/>
          </a:p>
        </p:txBody>
      </p:sp>
      <p:sp>
        <p:nvSpPr>
          <p:cNvPr id="23" name="Title 1">
            <a:extLst>
              <a:ext uri="{FF2B5EF4-FFF2-40B4-BE49-F238E27FC236}">
                <a16:creationId xmlns:a16="http://schemas.microsoft.com/office/drawing/2014/main" id="{B54CDE84-1C54-0A42-BD30-373245577CAD}"/>
              </a:ext>
            </a:extLst>
          </p:cNvPr>
          <p:cNvSpPr txBox="1">
            <a:spLocks/>
          </p:cNvSpPr>
          <p:nvPr userDrawn="1"/>
        </p:nvSpPr>
        <p:spPr>
          <a:xfrm>
            <a:off x="786365" y="6258819"/>
            <a:ext cx="2001692" cy="33919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88" b="1" dirty="0">
                <a:solidFill>
                  <a:schemeClr val="tx1"/>
                </a:solidFill>
                <a:latin typeface="+mj-lt"/>
              </a:rPr>
              <a:t>REDEFINING</a:t>
            </a:r>
            <a:r>
              <a:rPr lang="en-US" sz="788" b="1" dirty="0">
                <a:solidFill>
                  <a:schemeClr val="accent2"/>
                </a:solidFill>
                <a:latin typeface="+mj-lt"/>
              </a:rPr>
              <a:t> </a:t>
            </a:r>
            <a:r>
              <a:rPr lang="en-US" sz="788" b="1" dirty="0">
                <a:solidFill>
                  <a:schemeClr val="accent4"/>
                </a:solidFill>
                <a:latin typeface="+mj-lt"/>
              </a:rPr>
              <a:t>SUSTAINABILITY</a:t>
            </a:r>
          </a:p>
        </p:txBody>
      </p:sp>
      <p:sp>
        <p:nvSpPr>
          <p:cNvPr id="20" name="Picture Placeholder 2">
            <a:extLst>
              <a:ext uri="{FF2B5EF4-FFF2-40B4-BE49-F238E27FC236}">
                <a16:creationId xmlns:a16="http://schemas.microsoft.com/office/drawing/2014/main" id="{3384F07C-9A12-8E47-B6E3-9D5747762192}"/>
              </a:ext>
            </a:extLst>
          </p:cNvPr>
          <p:cNvSpPr>
            <a:spLocks noGrp="1"/>
          </p:cNvSpPr>
          <p:nvPr>
            <p:ph type="pic" sz="quarter" idx="11"/>
          </p:nvPr>
        </p:nvSpPr>
        <p:spPr>
          <a:xfrm>
            <a:off x="-8002" y="1"/>
            <a:ext cx="2294212" cy="4988901"/>
          </a:xfrm>
          <a:prstGeom prst="rect">
            <a:avLst/>
          </a:prstGeom>
        </p:spPr>
        <p:txBody>
          <a:bodyPr/>
          <a:lstStyle>
            <a:lvl1pPr marL="0" indent="0">
              <a:buNone/>
              <a:defRPr sz="1050"/>
            </a:lvl1pPr>
          </a:lstStyle>
          <a:p>
            <a:endParaRPr lang="en-US" dirty="0"/>
          </a:p>
        </p:txBody>
      </p:sp>
      <p:sp>
        <p:nvSpPr>
          <p:cNvPr id="21" name="Picture Placeholder 2">
            <a:extLst>
              <a:ext uri="{FF2B5EF4-FFF2-40B4-BE49-F238E27FC236}">
                <a16:creationId xmlns:a16="http://schemas.microsoft.com/office/drawing/2014/main" id="{23470D98-7BFC-5740-A445-99ABB5500C5F}"/>
              </a:ext>
            </a:extLst>
          </p:cNvPr>
          <p:cNvSpPr>
            <a:spLocks noGrp="1"/>
          </p:cNvSpPr>
          <p:nvPr>
            <p:ph type="pic" sz="quarter" idx="12"/>
          </p:nvPr>
        </p:nvSpPr>
        <p:spPr>
          <a:xfrm>
            <a:off x="6853639" y="1"/>
            <a:ext cx="2294212" cy="4988901"/>
          </a:xfrm>
          <a:prstGeom prst="rect">
            <a:avLst/>
          </a:prstGeom>
        </p:spPr>
        <p:txBody>
          <a:bodyPr/>
          <a:lstStyle>
            <a:lvl1pPr marL="0" indent="0">
              <a:buNone/>
              <a:defRPr sz="1050"/>
            </a:lvl1pPr>
          </a:lstStyle>
          <a:p>
            <a:endParaRPr lang="en-US" dirty="0"/>
          </a:p>
        </p:txBody>
      </p:sp>
      <p:pic>
        <p:nvPicPr>
          <p:cNvPr id="15" name="Picture 14">
            <a:extLst>
              <a:ext uri="{FF2B5EF4-FFF2-40B4-BE49-F238E27FC236}">
                <a16:creationId xmlns:a16="http://schemas.microsoft.com/office/drawing/2014/main" id="{5EADA60C-67D0-4942-9711-481F857470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5533" y="5351473"/>
            <a:ext cx="2161246" cy="850123"/>
          </a:xfrm>
          <a:prstGeom prst="rect">
            <a:avLst/>
          </a:prstGeom>
        </p:spPr>
      </p:pic>
      <p:sp>
        <p:nvSpPr>
          <p:cNvPr id="17" name="Datumsplatzhalter 2"/>
          <p:cNvSpPr>
            <a:spLocks noGrp="1"/>
          </p:cNvSpPr>
          <p:nvPr>
            <p:ph type="dt" sz="half" idx="2"/>
          </p:nvPr>
        </p:nvSpPr>
        <p:spPr>
          <a:xfrm>
            <a:off x="3070458" y="6364775"/>
            <a:ext cx="1307233" cy="224458"/>
          </a:xfrm>
          <a:prstGeom prst="rect">
            <a:avLst/>
          </a:prstGeom>
        </p:spPr>
        <p:txBody>
          <a:bodyPr vert="horz" lIns="91440" tIns="45720" rIns="91440" bIns="45720" rtlCol="0" anchor="ctr"/>
          <a:lstStyle>
            <a:lvl1pPr algn="l">
              <a:defRPr lang="en-US" sz="600" smtClean="0">
                <a:solidFill>
                  <a:schemeClr val="bg1">
                    <a:lumMod val="65000"/>
                  </a:schemeClr>
                </a:solidFill>
              </a:defRPr>
            </a:lvl1pPr>
          </a:lstStyle>
          <a:p>
            <a:fld id="{65EF6C88-AB0A-4847-9BB9-82B84E3AC8CA}" type="datetime4">
              <a:rPr lang="en-US" smtClean="0"/>
              <a:t>October 28, 2019</a:t>
            </a:fld>
            <a:endParaRPr lang="en-US" dirty="0"/>
          </a:p>
        </p:txBody>
      </p:sp>
      <p:grpSp>
        <p:nvGrpSpPr>
          <p:cNvPr id="18" name="Group 21">
            <a:extLst>
              <a:ext uri="{FF2B5EF4-FFF2-40B4-BE49-F238E27FC236}">
                <a16:creationId xmlns:a16="http://schemas.microsoft.com/office/drawing/2014/main" id="{B5730AB1-C0E3-1543-B55D-5453E1DF570F}"/>
              </a:ext>
            </a:extLst>
          </p:cNvPr>
          <p:cNvGrpSpPr/>
          <p:nvPr userDrawn="1"/>
        </p:nvGrpSpPr>
        <p:grpSpPr>
          <a:xfrm>
            <a:off x="-8001" y="4988901"/>
            <a:ext cx="9150923" cy="91440"/>
            <a:chOff x="-17791" y="2715749"/>
            <a:chExt cx="12201230" cy="91440"/>
          </a:xfrm>
        </p:grpSpPr>
        <p:sp>
          <p:nvSpPr>
            <p:cNvPr id="19" name="Rectangle 23">
              <a:extLst>
                <a:ext uri="{FF2B5EF4-FFF2-40B4-BE49-F238E27FC236}">
                  <a16:creationId xmlns:a16="http://schemas.microsoft.com/office/drawing/2014/main" id="{423F8059-4CE6-3640-B2CE-276E0030DE3F}"/>
                </a:ext>
              </a:extLst>
            </p:cNvPr>
            <p:cNvSpPr/>
            <p:nvPr userDrawn="1"/>
          </p:nvSpPr>
          <p:spPr>
            <a:xfrm>
              <a:off x="-17791" y="2715749"/>
              <a:ext cx="31089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Rectangle 24">
              <a:extLst>
                <a:ext uri="{FF2B5EF4-FFF2-40B4-BE49-F238E27FC236}">
                  <a16:creationId xmlns:a16="http://schemas.microsoft.com/office/drawing/2014/main" id="{EF84F961-3E0B-4D41-A9F8-F2FFA4200CE0}"/>
                </a:ext>
              </a:extLst>
            </p:cNvPr>
            <p:cNvSpPr/>
            <p:nvPr userDrawn="1"/>
          </p:nvSpPr>
          <p:spPr>
            <a:xfrm>
              <a:off x="3041158" y="2715749"/>
              <a:ext cx="304495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Rectangle 25">
              <a:extLst>
                <a:ext uri="{FF2B5EF4-FFF2-40B4-BE49-F238E27FC236}">
                  <a16:creationId xmlns:a16="http://schemas.microsoft.com/office/drawing/2014/main" id="{E918D2F1-E561-5046-BC22-DA1943C0A7F2}"/>
                </a:ext>
              </a:extLst>
            </p:cNvPr>
            <p:cNvSpPr/>
            <p:nvPr userDrawn="1"/>
          </p:nvSpPr>
          <p:spPr>
            <a:xfrm>
              <a:off x="9074479" y="2715749"/>
              <a:ext cx="310896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Rectangle 26">
              <a:extLst>
                <a:ext uri="{FF2B5EF4-FFF2-40B4-BE49-F238E27FC236}">
                  <a16:creationId xmlns:a16="http://schemas.microsoft.com/office/drawing/2014/main" id="{2471458C-36B3-E742-B020-A786F965C1B2}"/>
                </a:ext>
              </a:extLst>
            </p:cNvPr>
            <p:cNvSpPr/>
            <p:nvPr userDrawn="1"/>
          </p:nvSpPr>
          <p:spPr>
            <a:xfrm>
              <a:off x="6086110" y="2715749"/>
              <a:ext cx="304495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2028780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Section Header_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4DABD-4AA7-1A4D-A40F-31C705E9E4F5}"/>
              </a:ext>
            </a:extLst>
          </p:cNvPr>
          <p:cNvSpPr>
            <a:spLocks noGrp="1"/>
          </p:cNvSpPr>
          <p:nvPr>
            <p:ph type="title"/>
          </p:nvPr>
        </p:nvSpPr>
        <p:spPr>
          <a:xfrm>
            <a:off x="542925" y="3716339"/>
            <a:ext cx="8058150" cy="1141293"/>
          </a:xfrm>
        </p:spPr>
        <p:txBody>
          <a:bodyPr anchor="b"/>
          <a:lstStyle>
            <a:lvl1pPr>
              <a:defRPr sz="3000"/>
            </a:lvl1pPr>
          </a:lstStyle>
          <a:p>
            <a:endParaRPr lang="en-US" dirty="0"/>
          </a:p>
        </p:txBody>
      </p:sp>
      <p:sp>
        <p:nvSpPr>
          <p:cNvPr id="3" name="Text Placeholder 2">
            <a:extLst>
              <a:ext uri="{FF2B5EF4-FFF2-40B4-BE49-F238E27FC236}">
                <a16:creationId xmlns:a16="http://schemas.microsoft.com/office/drawing/2014/main" id="{AB13F592-14B8-C14D-AD58-AC904445960E}"/>
              </a:ext>
            </a:extLst>
          </p:cNvPr>
          <p:cNvSpPr>
            <a:spLocks noGrp="1"/>
          </p:cNvSpPr>
          <p:nvPr>
            <p:ph type="body" idx="1"/>
          </p:nvPr>
        </p:nvSpPr>
        <p:spPr>
          <a:xfrm>
            <a:off x="542925" y="4884620"/>
            <a:ext cx="8058150" cy="751973"/>
          </a:xfrm>
          <a:prstGeom prst="rect">
            <a:avLst/>
          </a:prstGeom>
        </p:spPr>
        <p:txBody>
          <a:bodyPr/>
          <a:lstStyle>
            <a:lvl1pPr marL="0" indent="0">
              <a:buNone/>
              <a:defRPr sz="165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endParaRPr lang="en-US" dirty="0"/>
          </a:p>
        </p:txBody>
      </p:sp>
      <p:sp>
        <p:nvSpPr>
          <p:cNvPr id="6" name="Slide Number Placeholder 5">
            <a:extLst>
              <a:ext uri="{FF2B5EF4-FFF2-40B4-BE49-F238E27FC236}">
                <a16:creationId xmlns:a16="http://schemas.microsoft.com/office/drawing/2014/main" id="{A57868DF-7565-154B-BA85-DDA6C0174E68}"/>
              </a:ext>
            </a:extLst>
          </p:cNvPr>
          <p:cNvSpPr>
            <a:spLocks noGrp="1"/>
          </p:cNvSpPr>
          <p:nvPr>
            <p:ph type="sldNum" sz="quarter" idx="12"/>
          </p:nvPr>
        </p:nvSpPr>
        <p:spPr/>
        <p:txBody>
          <a:bodyPr/>
          <a:lstStyle/>
          <a:p>
            <a:fld id="{FD4004EA-8FB8-EC40-8790-B86FB6800767}" type="slidenum">
              <a:rPr lang="en-US" smtClean="0"/>
              <a:t>‹#›</a:t>
            </a:fld>
            <a:endParaRPr lang="en-US" dirty="0"/>
          </a:p>
        </p:txBody>
      </p:sp>
      <p:grpSp>
        <p:nvGrpSpPr>
          <p:cNvPr id="12" name="Group 11">
            <a:extLst>
              <a:ext uri="{FF2B5EF4-FFF2-40B4-BE49-F238E27FC236}">
                <a16:creationId xmlns:a16="http://schemas.microsoft.com/office/drawing/2014/main" id="{BE61DF24-5239-024F-A9A1-3B0B6B842A52}"/>
              </a:ext>
            </a:extLst>
          </p:cNvPr>
          <p:cNvGrpSpPr/>
          <p:nvPr userDrawn="1"/>
        </p:nvGrpSpPr>
        <p:grpSpPr>
          <a:xfrm>
            <a:off x="-8001" y="3200400"/>
            <a:ext cx="9150923" cy="91440"/>
            <a:chOff x="-17791" y="2715749"/>
            <a:chExt cx="12201230" cy="91440"/>
          </a:xfrm>
        </p:grpSpPr>
        <p:sp>
          <p:nvSpPr>
            <p:cNvPr id="13" name="Rectangle 12">
              <a:extLst>
                <a:ext uri="{FF2B5EF4-FFF2-40B4-BE49-F238E27FC236}">
                  <a16:creationId xmlns:a16="http://schemas.microsoft.com/office/drawing/2014/main" id="{65928445-8EE9-EB42-8CC0-E2BB26D01A16}"/>
                </a:ext>
              </a:extLst>
            </p:cNvPr>
            <p:cNvSpPr/>
            <p:nvPr userDrawn="1"/>
          </p:nvSpPr>
          <p:spPr>
            <a:xfrm>
              <a:off x="-17791" y="2715749"/>
              <a:ext cx="31089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18BD850D-229C-1B46-8FDA-313FD7C67F06}"/>
                </a:ext>
              </a:extLst>
            </p:cNvPr>
            <p:cNvSpPr/>
            <p:nvPr userDrawn="1"/>
          </p:nvSpPr>
          <p:spPr>
            <a:xfrm>
              <a:off x="3041158" y="2715749"/>
              <a:ext cx="304495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ectangle 16">
              <a:extLst>
                <a:ext uri="{FF2B5EF4-FFF2-40B4-BE49-F238E27FC236}">
                  <a16:creationId xmlns:a16="http://schemas.microsoft.com/office/drawing/2014/main" id="{E45D7651-C3EC-7343-8913-D209E14AAFB3}"/>
                </a:ext>
              </a:extLst>
            </p:cNvPr>
            <p:cNvSpPr/>
            <p:nvPr userDrawn="1"/>
          </p:nvSpPr>
          <p:spPr>
            <a:xfrm>
              <a:off x="9074479" y="2715749"/>
              <a:ext cx="310896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F28FFE66-C13A-3F4A-A732-F84C2A64E897}"/>
                </a:ext>
              </a:extLst>
            </p:cNvPr>
            <p:cNvSpPr/>
            <p:nvPr userDrawn="1"/>
          </p:nvSpPr>
          <p:spPr>
            <a:xfrm>
              <a:off x="6086110" y="2715749"/>
              <a:ext cx="304495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5" name="Picture 14">
            <a:extLst>
              <a:ext uri="{FF2B5EF4-FFF2-40B4-BE49-F238E27FC236}">
                <a16:creationId xmlns:a16="http://schemas.microsoft.com/office/drawing/2014/main" id="{F8F51F13-27B0-D842-8E17-F5123B430C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5142" y="6313813"/>
            <a:ext cx="870442" cy="342387"/>
          </a:xfrm>
          <a:prstGeom prst="rect">
            <a:avLst/>
          </a:prstGeom>
        </p:spPr>
      </p:pic>
      <p:sp>
        <p:nvSpPr>
          <p:cNvPr id="16" name="Datumsplatzhalter 2"/>
          <p:cNvSpPr>
            <a:spLocks noGrp="1"/>
          </p:cNvSpPr>
          <p:nvPr>
            <p:ph type="dt" sz="half" idx="2"/>
          </p:nvPr>
        </p:nvSpPr>
        <p:spPr>
          <a:xfrm>
            <a:off x="1443985" y="6452883"/>
            <a:ext cx="813440" cy="224458"/>
          </a:xfrm>
          <a:prstGeom prst="rect">
            <a:avLst/>
          </a:prstGeom>
        </p:spPr>
        <p:txBody>
          <a:bodyPr vert="horz" lIns="91440" tIns="45720" rIns="91440" bIns="45720" rtlCol="0" anchor="ctr"/>
          <a:lstStyle>
            <a:lvl1pPr algn="l">
              <a:defRPr lang="en-US" sz="600" smtClean="0">
                <a:solidFill>
                  <a:schemeClr val="bg1">
                    <a:lumMod val="65000"/>
                  </a:schemeClr>
                </a:solidFill>
              </a:defRPr>
            </a:lvl1pPr>
          </a:lstStyle>
          <a:p>
            <a:fld id="{1B2DA5E0-54C2-4F5C-BCB8-EAF91E7319C9}" type="datetime4">
              <a:rPr lang="en-US" smtClean="0"/>
              <a:t>October 28, 2019</a:t>
            </a:fld>
            <a:endParaRPr lang="en-US" dirty="0"/>
          </a:p>
        </p:txBody>
      </p:sp>
      <p:sp>
        <p:nvSpPr>
          <p:cNvPr id="19" name="Fußzeilenplatzhalter 7"/>
          <p:cNvSpPr>
            <a:spLocks noGrp="1"/>
          </p:cNvSpPr>
          <p:nvPr>
            <p:ph type="ftr" sz="quarter" idx="3"/>
          </p:nvPr>
        </p:nvSpPr>
        <p:spPr>
          <a:xfrm>
            <a:off x="2257425" y="6452883"/>
            <a:ext cx="2552105" cy="224458"/>
          </a:xfrm>
          <a:prstGeom prst="rect">
            <a:avLst/>
          </a:prstGeom>
        </p:spPr>
        <p:txBody>
          <a:bodyPr vert="horz" lIns="91440" tIns="45720" rIns="91440" bIns="45720" rtlCol="0" anchor="ctr"/>
          <a:lstStyle>
            <a:lvl1pPr algn="l">
              <a:defRPr lang="en-US" sz="600">
                <a:solidFill>
                  <a:schemeClr val="bg1">
                    <a:lumMod val="65000"/>
                  </a:schemeClr>
                </a:solidFill>
              </a:defRPr>
            </a:lvl1pPr>
          </a:lstStyle>
          <a:p>
            <a:endParaRPr lang="en-US" dirty="0"/>
          </a:p>
        </p:txBody>
      </p:sp>
      <p:sp>
        <p:nvSpPr>
          <p:cNvPr id="21" name="Title 1">
            <a:extLst>
              <a:ext uri="{FF2B5EF4-FFF2-40B4-BE49-F238E27FC236}">
                <a16:creationId xmlns:a16="http://schemas.microsoft.com/office/drawing/2014/main" id="{B424DABD-4AA7-1A4D-A40F-31C705E9E4F5}"/>
              </a:ext>
            </a:extLst>
          </p:cNvPr>
          <p:cNvSpPr txBox="1">
            <a:spLocks/>
          </p:cNvSpPr>
          <p:nvPr userDrawn="1"/>
        </p:nvSpPr>
        <p:spPr>
          <a:xfrm>
            <a:off x="542925" y="800101"/>
            <a:ext cx="8058150" cy="2118612"/>
          </a:xfrm>
          <a:prstGeom prst="rect">
            <a:avLst/>
          </a:prstGeom>
          <a:noFill/>
        </p:spPr>
        <p:txBody>
          <a:bodyPr vert="horz" lIns="68580" tIns="34290" rIns="68580" bIns="34290" rtlCol="0" anchor="b">
            <a:noAutofit/>
          </a:bodyPr>
          <a:lstStyle>
            <a:defPPr>
              <a:defRPr lang="en-US"/>
            </a:defPPr>
            <a:lvl1pPr>
              <a:lnSpc>
                <a:spcPct val="80000"/>
              </a:lnSpc>
              <a:spcBef>
                <a:spcPct val="0"/>
              </a:spcBef>
              <a:buNone/>
              <a:defRPr sz="8000" b="1">
                <a:latin typeface="+mj-lt"/>
                <a:ea typeface="+mj-ea"/>
                <a:cs typeface="+mj-cs"/>
              </a:defRPr>
            </a:lvl1pPr>
          </a:lstStyle>
          <a:p>
            <a:pPr algn="l">
              <a:lnSpc>
                <a:spcPct val="80000"/>
              </a:lnSpc>
            </a:pPr>
            <a:r>
              <a:rPr lang="en-US" sz="6000" b="1" dirty="0">
                <a:solidFill>
                  <a:schemeClr val="tx1"/>
                </a:solidFill>
                <a:latin typeface="+mj-lt"/>
              </a:rPr>
              <a:t>REDEFINING</a:t>
            </a:r>
            <a:r>
              <a:rPr lang="en-US" sz="6000" b="1" dirty="0">
                <a:solidFill>
                  <a:schemeClr val="accent2"/>
                </a:solidFill>
                <a:latin typeface="+mj-lt"/>
              </a:rPr>
              <a:t> </a:t>
            </a:r>
            <a:r>
              <a:rPr lang="en-US" sz="6000" b="1" dirty="0">
                <a:solidFill>
                  <a:schemeClr val="accent4"/>
                </a:solidFill>
                <a:latin typeface="+mj-lt"/>
              </a:rPr>
              <a:t>SUSTAINABILITY</a:t>
            </a:r>
          </a:p>
        </p:txBody>
      </p:sp>
    </p:spTree>
    <p:extLst>
      <p:ext uri="{BB962C8B-B14F-4D97-AF65-F5344CB8AC3E}">
        <p14:creationId xmlns:p14="http://schemas.microsoft.com/office/powerpoint/2010/main" val="1074465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Section Header_Divi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385F8A-A3C1-2144-AB9F-EAEB9A0558AE}"/>
              </a:ext>
            </a:extLst>
          </p:cNvPr>
          <p:cNvSpPr/>
          <p:nvPr userDrawn="1"/>
        </p:nvSpPr>
        <p:spPr>
          <a:xfrm>
            <a:off x="0" y="3291840"/>
            <a:ext cx="9144000" cy="356616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Slide Number Placeholder 5">
            <a:extLst>
              <a:ext uri="{FF2B5EF4-FFF2-40B4-BE49-F238E27FC236}">
                <a16:creationId xmlns:a16="http://schemas.microsoft.com/office/drawing/2014/main" id="{A57868DF-7565-154B-BA85-DDA6C0174E68}"/>
              </a:ext>
            </a:extLst>
          </p:cNvPr>
          <p:cNvSpPr>
            <a:spLocks noGrp="1"/>
          </p:cNvSpPr>
          <p:nvPr>
            <p:ph type="sldNum" sz="quarter" idx="12"/>
          </p:nvPr>
        </p:nvSpPr>
        <p:spPr/>
        <p:txBody>
          <a:bodyPr/>
          <a:lstStyle>
            <a:lvl1pPr>
              <a:defRPr>
                <a:solidFill>
                  <a:schemeClr val="bg1"/>
                </a:solidFill>
              </a:defRPr>
            </a:lvl1pPr>
          </a:lstStyle>
          <a:p>
            <a:fld id="{FD4004EA-8FB8-EC40-8790-B86FB6800767}" type="slidenum">
              <a:rPr lang="en-US" smtClean="0"/>
              <a:pPr/>
              <a:t>‹#›</a:t>
            </a:fld>
            <a:endParaRPr lang="en-US" dirty="0"/>
          </a:p>
        </p:txBody>
      </p:sp>
      <p:grpSp>
        <p:nvGrpSpPr>
          <p:cNvPr id="12" name="Group 11">
            <a:extLst>
              <a:ext uri="{FF2B5EF4-FFF2-40B4-BE49-F238E27FC236}">
                <a16:creationId xmlns:a16="http://schemas.microsoft.com/office/drawing/2014/main" id="{22E50C35-16F3-0746-97FA-0E23F28B6AD0}"/>
              </a:ext>
            </a:extLst>
          </p:cNvPr>
          <p:cNvGrpSpPr/>
          <p:nvPr userDrawn="1"/>
        </p:nvGrpSpPr>
        <p:grpSpPr>
          <a:xfrm>
            <a:off x="-8001" y="3200400"/>
            <a:ext cx="9150923" cy="91440"/>
            <a:chOff x="-17791" y="2715749"/>
            <a:chExt cx="12201230" cy="91440"/>
          </a:xfrm>
        </p:grpSpPr>
        <p:sp>
          <p:nvSpPr>
            <p:cNvPr id="13" name="Rectangle 12">
              <a:extLst>
                <a:ext uri="{FF2B5EF4-FFF2-40B4-BE49-F238E27FC236}">
                  <a16:creationId xmlns:a16="http://schemas.microsoft.com/office/drawing/2014/main" id="{DDE60AEA-9B38-CC41-AF25-206D235FF65F}"/>
                </a:ext>
              </a:extLst>
            </p:cNvPr>
            <p:cNvSpPr/>
            <p:nvPr userDrawn="1"/>
          </p:nvSpPr>
          <p:spPr>
            <a:xfrm>
              <a:off x="-17791" y="2715749"/>
              <a:ext cx="31089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9C81A1F5-B7CE-5442-9338-1AD471B5CAA3}"/>
                </a:ext>
              </a:extLst>
            </p:cNvPr>
            <p:cNvSpPr/>
            <p:nvPr userDrawn="1"/>
          </p:nvSpPr>
          <p:spPr>
            <a:xfrm>
              <a:off x="3041158" y="2715749"/>
              <a:ext cx="304495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4D566BBA-243E-AC41-B45A-F898814A3C5A}"/>
                </a:ext>
              </a:extLst>
            </p:cNvPr>
            <p:cNvSpPr/>
            <p:nvPr userDrawn="1"/>
          </p:nvSpPr>
          <p:spPr>
            <a:xfrm>
              <a:off x="9074479" y="2715749"/>
              <a:ext cx="310896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4E642148-BAAD-3F49-8B70-A5DC2D4C77A1}"/>
                </a:ext>
              </a:extLst>
            </p:cNvPr>
            <p:cNvSpPr/>
            <p:nvPr userDrawn="1"/>
          </p:nvSpPr>
          <p:spPr>
            <a:xfrm>
              <a:off x="6086110" y="2715749"/>
              <a:ext cx="304495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8" name="Picture 17">
            <a:extLst>
              <a:ext uri="{FF2B5EF4-FFF2-40B4-BE49-F238E27FC236}">
                <a16:creationId xmlns:a16="http://schemas.microsoft.com/office/drawing/2014/main" id="{ABF9EB36-C637-764D-933D-159746426C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079" y="6313813"/>
            <a:ext cx="834568" cy="342387"/>
          </a:xfrm>
          <a:prstGeom prst="rect">
            <a:avLst/>
          </a:prstGeom>
        </p:spPr>
      </p:pic>
      <p:sp>
        <p:nvSpPr>
          <p:cNvPr id="19" name="Datumsplatzhalter 2"/>
          <p:cNvSpPr>
            <a:spLocks noGrp="1"/>
          </p:cNvSpPr>
          <p:nvPr>
            <p:ph type="dt" sz="half" idx="2"/>
          </p:nvPr>
        </p:nvSpPr>
        <p:spPr>
          <a:xfrm>
            <a:off x="1443985" y="6452883"/>
            <a:ext cx="813440" cy="224458"/>
          </a:xfrm>
          <a:prstGeom prst="rect">
            <a:avLst/>
          </a:prstGeom>
        </p:spPr>
        <p:txBody>
          <a:bodyPr vert="horz" lIns="91440" tIns="45720" rIns="91440" bIns="45720" rtlCol="0" anchor="ctr"/>
          <a:lstStyle>
            <a:lvl1pPr algn="l">
              <a:defRPr lang="en-US" sz="600" smtClean="0">
                <a:solidFill>
                  <a:schemeClr val="bg1"/>
                </a:solidFill>
              </a:defRPr>
            </a:lvl1pPr>
          </a:lstStyle>
          <a:p>
            <a:fld id="{96A947CF-54D5-48B3-B426-2B02FDB56183}" type="datetime4">
              <a:rPr lang="en-US" smtClean="0"/>
              <a:t>October 28, 2019</a:t>
            </a:fld>
            <a:endParaRPr lang="en-US" dirty="0"/>
          </a:p>
        </p:txBody>
      </p:sp>
      <p:sp>
        <p:nvSpPr>
          <p:cNvPr id="20" name="Fußzeilenplatzhalter 7"/>
          <p:cNvSpPr>
            <a:spLocks noGrp="1"/>
          </p:cNvSpPr>
          <p:nvPr>
            <p:ph type="ftr" sz="quarter" idx="3"/>
          </p:nvPr>
        </p:nvSpPr>
        <p:spPr>
          <a:xfrm>
            <a:off x="2257425" y="6452883"/>
            <a:ext cx="2552105" cy="224458"/>
          </a:xfrm>
          <a:prstGeom prst="rect">
            <a:avLst/>
          </a:prstGeom>
        </p:spPr>
        <p:txBody>
          <a:bodyPr vert="horz" lIns="91440" tIns="45720" rIns="91440" bIns="45720" rtlCol="0" anchor="ctr"/>
          <a:lstStyle>
            <a:lvl1pPr algn="l">
              <a:defRPr lang="en-US" sz="600">
                <a:solidFill>
                  <a:schemeClr val="bg1"/>
                </a:solidFill>
              </a:defRPr>
            </a:lvl1pPr>
          </a:lstStyle>
          <a:p>
            <a:endParaRPr lang="en-US" dirty="0"/>
          </a:p>
        </p:txBody>
      </p:sp>
      <p:sp>
        <p:nvSpPr>
          <p:cNvPr id="24" name="Title 1">
            <a:extLst>
              <a:ext uri="{FF2B5EF4-FFF2-40B4-BE49-F238E27FC236}">
                <a16:creationId xmlns:a16="http://schemas.microsoft.com/office/drawing/2014/main" id="{B424DABD-4AA7-1A4D-A40F-31C705E9E4F5}"/>
              </a:ext>
            </a:extLst>
          </p:cNvPr>
          <p:cNvSpPr>
            <a:spLocks noGrp="1"/>
          </p:cNvSpPr>
          <p:nvPr>
            <p:ph type="title"/>
          </p:nvPr>
        </p:nvSpPr>
        <p:spPr>
          <a:xfrm>
            <a:off x="542925" y="3716339"/>
            <a:ext cx="8058150" cy="1141293"/>
          </a:xfrm>
        </p:spPr>
        <p:txBody>
          <a:bodyPr anchor="b"/>
          <a:lstStyle>
            <a:lvl1pPr>
              <a:defRPr sz="3000">
                <a:solidFill>
                  <a:schemeClr val="bg1"/>
                </a:solidFill>
              </a:defRPr>
            </a:lvl1pPr>
          </a:lstStyle>
          <a:p>
            <a:endParaRPr lang="en-US" dirty="0"/>
          </a:p>
        </p:txBody>
      </p:sp>
      <p:sp>
        <p:nvSpPr>
          <p:cNvPr id="25" name="Text Placeholder 2">
            <a:extLst>
              <a:ext uri="{FF2B5EF4-FFF2-40B4-BE49-F238E27FC236}">
                <a16:creationId xmlns:a16="http://schemas.microsoft.com/office/drawing/2014/main" id="{AB13F592-14B8-C14D-AD58-AC904445960E}"/>
              </a:ext>
            </a:extLst>
          </p:cNvPr>
          <p:cNvSpPr>
            <a:spLocks noGrp="1"/>
          </p:cNvSpPr>
          <p:nvPr>
            <p:ph type="body" idx="1"/>
          </p:nvPr>
        </p:nvSpPr>
        <p:spPr>
          <a:xfrm>
            <a:off x="542925" y="4884620"/>
            <a:ext cx="8058150" cy="751973"/>
          </a:xfrm>
          <a:prstGeom prst="rect">
            <a:avLst/>
          </a:prstGeom>
        </p:spPr>
        <p:txBody>
          <a:bodyPr/>
          <a:lstStyle>
            <a:lvl1pPr marL="0" indent="0">
              <a:buNone/>
              <a:defRPr sz="165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endParaRPr lang="en-US" dirty="0"/>
          </a:p>
        </p:txBody>
      </p:sp>
      <p:sp>
        <p:nvSpPr>
          <p:cNvPr id="21" name="Title 1">
            <a:extLst>
              <a:ext uri="{FF2B5EF4-FFF2-40B4-BE49-F238E27FC236}">
                <a16:creationId xmlns:a16="http://schemas.microsoft.com/office/drawing/2014/main" id="{B424DABD-4AA7-1A4D-A40F-31C705E9E4F5}"/>
              </a:ext>
            </a:extLst>
          </p:cNvPr>
          <p:cNvSpPr txBox="1">
            <a:spLocks/>
          </p:cNvSpPr>
          <p:nvPr userDrawn="1"/>
        </p:nvSpPr>
        <p:spPr>
          <a:xfrm>
            <a:off x="542925" y="800101"/>
            <a:ext cx="8058150" cy="2118612"/>
          </a:xfrm>
          <a:prstGeom prst="rect">
            <a:avLst/>
          </a:prstGeom>
          <a:noFill/>
        </p:spPr>
        <p:txBody>
          <a:bodyPr vert="horz" lIns="68580" tIns="34290" rIns="68580" bIns="34290" rtlCol="0" anchor="b">
            <a:noAutofit/>
          </a:bodyPr>
          <a:lstStyle>
            <a:defPPr>
              <a:defRPr lang="en-US"/>
            </a:defPPr>
            <a:lvl1pPr>
              <a:lnSpc>
                <a:spcPct val="80000"/>
              </a:lnSpc>
              <a:spcBef>
                <a:spcPct val="0"/>
              </a:spcBef>
              <a:buNone/>
              <a:defRPr sz="8000" b="1">
                <a:latin typeface="+mj-lt"/>
                <a:ea typeface="+mj-ea"/>
                <a:cs typeface="+mj-cs"/>
              </a:defRPr>
            </a:lvl1pPr>
          </a:lstStyle>
          <a:p>
            <a:pPr algn="l">
              <a:lnSpc>
                <a:spcPct val="80000"/>
              </a:lnSpc>
            </a:pPr>
            <a:r>
              <a:rPr lang="en-US" sz="6000" b="1" dirty="0">
                <a:solidFill>
                  <a:schemeClr val="tx1"/>
                </a:solidFill>
                <a:latin typeface="+mj-lt"/>
              </a:rPr>
              <a:t>REDEFINING</a:t>
            </a:r>
            <a:r>
              <a:rPr lang="en-US" sz="6000" b="1" dirty="0">
                <a:solidFill>
                  <a:schemeClr val="accent2"/>
                </a:solidFill>
                <a:latin typeface="+mj-lt"/>
              </a:rPr>
              <a:t> </a:t>
            </a:r>
            <a:r>
              <a:rPr lang="en-US" sz="6000" b="1" dirty="0">
                <a:solidFill>
                  <a:schemeClr val="accent4"/>
                </a:solidFill>
                <a:latin typeface="+mj-lt"/>
              </a:rPr>
              <a:t>SUSTAINABILITY</a:t>
            </a:r>
          </a:p>
        </p:txBody>
      </p:sp>
    </p:spTree>
    <p:extLst>
      <p:ext uri="{BB962C8B-B14F-4D97-AF65-F5344CB8AC3E}">
        <p14:creationId xmlns:p14="http://schemas.microsoft.com/office/powerpoint/2010/main" val="3772810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Section Header_Divid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DBB8672-619D-8645-BE72-FFE303B9858D}"/>
              </a:ext>
            </a:extLst>
          </p:cNvPr>
          <p:cNvGrpSpPr/>
          <p:nvPr userDrawn="1"/>
        </p:nvGrpSpPr>
        <p:grpSpPr>
          <a:xfrm>
            <a:off x="-8001" y="3200400"/>
            <a:ext cx="9150923" cy="91440"/>
            <a:chOff x="-17791" y="2715749"/>
            <a:chExt cx="12201230" cy="91440"/>
          </a:xfrm>
        </p:grpSpPr>
        <p:sp>
          <p:nvSpPr>
            <p:cNvPr id="18" name="Rectangle 17">
              <a:extLst>
                <a:ext uri="{FF2B5EF4-FFF2-40B4-BE49-F238E27FC236}">
                  <a16:creationId xmlns:a16="http://schemas.microsoft.com/office/drawing/2014/main" id="{664F221B-79BF-B14C-B6D8-A7221EF1AC70}"/>
                </a:ext>
              </a:extLst>
            </p:cNvPr>
            <p:cNvSpPr/>
            <p:nvPr userDrawn="1"/>
          </p:nvSpPr>
          <p:spPr>
            <a:xfrm>
              <a:off x="-17791" y="2715749"/>
              <a:ext cx="31089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Rectangle 18">
              <a:extLst>
                <a:ext uri="{FF2B5EF4-FFF2-40B4-BE49-F238E27FC236}">
                  <a16:creationId xmlns:a16="http://schemas.microsoft.com/office/drawing/2014/main" id="{922BB128-607F-584A-B2B2-BB8FFA7A6F35}"/>
                </a:ext>
              </a:extLst>
            </p:cNvPr>
            <p:cNvSpPr/>
            <p:nvPr userDrawn="1"/>
          </p:nvSpPr>
          <p:spPr>
            <a:xfrm>
              <a:off x="3041158" y="2715749"/>
              <a:ext cx="304495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2E4866F0-9697-9E48-96D8-0983B554F8AE}"/>
                </a:ext>
              </a:extLst>
            </p:cNvPr>
            <p:cNvSpPr/>
            <p:nvPr userDrawn="1"/>
          </p:nvSpPr>
          <p:spPr>
            <a:xfrm>
              <a:off x="9074479" y="2715749"/>
              <a:ext cx="310896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a:extLst>
                <a:ext uri="{FF2B5EF4-FFF2-40B4-BE49-F238E27FC236}">
                  <a16:creationId xmlns:a16="http://schemas.microsoft.com/office/drawing/2014/main" id="{8C90938E-D6BB-8840-B09D-6756C72F3248}"/>
                </a:ext>
              </a:extLst>
            </p:cNvPr>
            <p:cNvSpPr/>
            <p:nvPr userDrawn="1"/>
          </p:nvSpPr>
          <p:spPr>
            <a:xfrm>
              <a:off x="6086110" y="2715749"/>
              <a:ext cx="304495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2" name="Title 1">
            <a:extLst>
              <a:ext uri="{FF2B5EF4-FFF2-40B4-BE49-F238E27FC236}">
                <a16:creationId xmlns:a16="http://schemas.microsoft.com/office/drawing/2014/main" id="{D93FF8C2-2F9E-CC4C-9DC0-81919D3BEFEA}"/>
              </a:ext>
            </a:extLst>
          </p:cNvPr>
          <p:cNvSpPr txBox="1">
            <a:spLocks/>
          </p:cNvSpPr>
          <p:nvPr userDrawn="1"/>
        </p:nvSpPr>
        <p:spPr>
          <a:xfrm>
            <a:off x="7308787" y="6338150"/>
            <a:ext cx="1334471" cy="33919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00" b="1" dirty="0">
                <a:solidFill>
                  <a:schemeClr val="tx1"/>
                </a:solidFill>
                <a:latin typeface="+mj-lt"/>
              </a:rPr>
              <a:t>REDEFINING</a:t>
            </a:r>
            <a:r>
              <a:rPr lang="en-US" sz="600" b="1" dirty="0">
                <a:solidFill>
                  <a:schemeClr val="accent2"/>
                </a:solidFill>
                <a:latin typeface="+mj-lt"/>
              </a:rPr>
              <a:t> </a:t>
            </a:r>
            <a:r>
              <a:rPr lang="en-US" sz="600" b="1" dirty="0">
                <a:solidFill>
                  <a:schemeClr val="accent4"/>
                </a:solidFill>
                <a:latin typeface="+mj-lt"/>
              </a:rPr>
              <a:t>SUSTAINABILITY</a:t>
            </a:r>
          </a:p>
        </p:txBody>
      </p:sp>
      <p:pic>
        <p:nvPicPr>
          <p:cNvPr id="13" name="Picture 12">
            <a:extLst>
              <a:ext uri="{FF2B5EF4-FFF2-40B4-BE49-F238E27FC236}">
                <a16:creationId xmlns:a16="http://schemas.microsoft.com/office/drawing/2014/main" id="{3B8551C0-032A-D84E-AC84-F1D3FEA1CA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5142" y="6313813"/>
            <a:ext cx="870442" cy="342387"/>
          </a:xfrm>
          <a:prstGeom prst="rect">
            <a:avLst/>
          </a:prstGeom>
        </p:spPr>
      </p:pic>
      <p:sp>
        <p:nvSpPr>
          <p:cNvPr id="12" name="Datumsplatzhalter 2"/>
          <p:cNvSpPr>
            <a:spLocks noGrp="1"/>
          </p:cNvSpPr>
          <p:nvPr>
            <p:ph type="dt" sz="half" idx="2"/>
          </p:nvPr>
        </p:nvSpPr>
        <p:spPr>
          <a:xfrm>
            <a:off x="1443985" y="6452883"/>
            <a:ext cx="813440" cy="224458"/>
          </a:xfrm>
          <a:prstGeom prst="rect">
            <a:avLst/>
          </a:prstGeom>
        </p:spPr>
        <p:txBody>
          <a:bodyPr vert="horz" lIns="91440" tIns="45720" rIns="91440" bIns="45720" rtlCol="0" anchor="ctr"/>
          <a:lstStyle>
            <a:lvl1pPr algn="l">
              <a:defRPr lang="en-US" sz="600" smtClean="0">
                <a:solidFill>
                  <a:schemeClr val="bg1">
                    <a:lumMod val="65000"/>
                  </a:schemeClr>
                </a:solidFill>
              </a:defRPr>
            </a:lvl1pPr>
          </a:lstStyle>
          <a:p>
            <a:fld id="{FA834F12-8B71-4B84-9352-E5866E0EA3DE}" type="datetime4">
              <a:rPr lang="en-US" smtClean="0"/>
              <a:t>October 28, 2019</a:t>
            </a:fld>
            <a:endParaRPr lang="en-US" dirty="0"/>
          </a:p>
        </p:txBody>
      </p:sp>
      <p:sp>
        <p:nvSpPr>
          <p:cNvPr id="14" name="Fußzeilenplatzhalter 7"/>
          <p:cNvSpPr>
            <a:spLocks noGrp="1"/>
          </p:cNvSpPr>
          <p:nvPr>
            <p:ph type="ftr" sz="quarter" idx="3"/>
          </p:nvPr>
        </p:nvSpPr>
        <p:spPr>
          <a:xfrm>
            <a:off x="2257425" y="6452883"/>
            <a:ext cx="2552105" cy="224458"/>
          </a:xfrm>
          <a:prstGeom prst="rect">
            <a:avLst/>
          </a:prstGeom>
        </p:spPr>
        <p:txBody>
          <a:bodyPr vert="horz" lIns="91440" tIns="45720" rIns="91440" bIns="45720" rtlCol="0" anchor="ctr"/>
          <a:lstStyle>
            <a:lvl1pPr algn="l">
              <a:defRPr lang="en-US" sz="600">
                <a:solidFill>
                  <a:schemeClr val="bg1">
                    <a:lumMod val="65000"/>
                  </a:schemeClr>
                </a:solidFill>
              </a:defRPr>
            </a:lvl1pPr>
          </a:lstStyle>
          <a:p>
            <a:endParaRPr lang="en-US" dirty="0"/>
          </a:p>
        </p:txBody>
      </p:sp>
      <p:sp>
        <p:nvSpPr>
          <p:cNvPr id="15" name="Slide Number Placeholder 5">
            <a:extLst>
              <a:ext uri="{FF2B5EF4-FFF2-40B4-BE49-F238E27FC236}">
                <a16:creationId xmlns:a16="http://schemas.microsoft.com/office/drawing/2014/main" id="{A57868DF-7565-154B-BA85-DDA6C0174E68}"/>
              </a:ext>
            </a:extLst>
          </p:cNvPr>
          <p:cNvSpPr>
            <a:spLocks noGrp="1"/>
          </p:cNvSpPr>
          <p:nvPr>
            <p:ph type="sldNum" sz="quarter" idx="12"/>
          </p:nvPr>
        </p:nvSpPr>
        <p:spPr>
          <a:xfrm>
            <a:off x="8601075" y="6452883"/>
            <a:ext cx="404183" cy="224458"/>
          </a:xfrm>
        </p:spPr>
        <p:txBody>
          <a:bodyPr/>
          <a:lstStyle/>
          <a:p>
            <a:fld id="{FD4004EA-8FB8-EC40-8790-B86FB6800767}" type="slidenum">
              <a:rPr lang="en-US" smtClean="0"/>
              <a:t>‹#›</a:t>
            </a:fld>
            <a:endParaRPr lang="en-US" dirty="0"/>
          </a:p>
        </p:txBody>
      </p:sp>
      <p:sp>
        <p:nvSpPr>
          <p:cNvPr id="16" name="Textplatzhalter 10"/>
          <p:cNvSpPr>
            <a:spLocks noGrp="1"/>
          </p:cNvSpPr>
          <p:nvPr>
            <p:ph type="body" sz="quarter" idx="13" hasCustomPrompt="1"/>
          </p:nvPr>
        </p:nvSpPr>
        <p:spPr>
          <a:xfrm>
            <a:off x="547687" y="800102"/>
            <a:ext cx="8053388" cy="2118612"/>
          </a:xfrm>
          <a:noFill/>
        </p:spPr>
        <p:txBody>
          <a:bodyPr anchor="b"/>
          <a:lstStyle>
            <a:lvl1pPr marL="0" indent="0">
              <a:lnSpc>
                <a:spcPct val="80000"/>
              </a:lnSpc>
              <a:spcBef>
                <a:spcPts val="0"/>
              </a:spcBef>
              <a:spcAft>
                <a:spcPts val="0"/>
              </a:spcAft>
              <a:buNone/>
              <a:defRPr sz="6000" b="1" baseline="0">
                <a:solidFill>
                  <a:schemeClr val="tx1"/>
                </a:solidFill>
              </a:defRPr>
            </a:lvl1pPr>
          </a:lstStyle>
          <a:p>
            <a:pPr lvl="0"/>
            <a:r>
              <a:rPr lang="en-US" dirty="0"/>
              <a:t>CLICK TO EDIT STATEMENT</a:t>
            </a:r>
          </a:p>
        </p:txBody>
      </p:sp>
      <p:sp>
        <p:nvSpPr>
          <p:cNvPr id="23" name="Title 1">
            <a:extLst>
              <a:ext uri="{FF2B5EF4-FFF2-40B4-BE49-F238E27FC236}">
                <a16:creationId xmlns:a16="http://schemas.microsoft.com/office/drawing/2014/main" id="{B424DABD-4AA7-1A4D-A40F-31C705E9E4F5}"/>
              </a:ext>
            </a:extLst>
          </p:cNvPr>
          <p:cNvSpPr>
            <a:spLocks noGrp="1"/>
          </p:cNvSpPr>
          <p:nvPr>
            <p:ph type="title"/>
          </p:nvPr>
        </p:nvSpPr>
        <p:spPr>
          <a:xfrm>
            <a:off x="542925" y="3716339"/>
            <a:ext cx="8058150" cy="1141293"/>
          </a:xfrm>
        </p:spPr>
        <p:txBody>
          <a:bodyPr anchor="b"/>
          <a:lstStyle>
            <a:lvl1pPr>
              <a:defRPr sz="3000"/>
            </a:lvl1pPr>
          </a:lstStyle>
          <a:p>
            <a:endParaRPr lang="en-US" dirty="0"/>
          </a:p>
        </p:txBody>
      </p:sp>
      <p:sp>
        <p:nvSpPr>
          <p:cNvPr id="24" name="Text Placeholder 2">
            <a:extLst>
              <a:ext uri="{FF2B5EF4-FFF2-40B4-BE49-F238E27FC236}">
                <a16:creationId xmlns:a16="http://schemas.microsoft.com/office/drawing/2014/main" id="{AB13F592-14B8-C14D-AD58-AC904445960E}"/>
              </a:ext>
            </a:extLst>
          </p:cNvPr>
          <p:cNvSpPr>
            <a:spLocks noGrp="1"/>
          </p:cNvSpPr>
          <p:nvPr>
            <p:ph type="body" idx="1"/>
          </p:nvPr>
        </p:nvSpPr>
        <p:spPr>
          <a:xfrm>
            <a:off x="542925" y="4884620"/>
            <a:ext cx="8058150" cy="751973"/>
          </a:xfrm>
          <a:prstGeom prst="rect">
            <a:avLst/>
          </a:prstGeom>
        </p:spPr>
        <p:txBody>
          <a:bodyPr/>
          <a:lstStyle>
            <a:lvl1pPr marL="0" indent="0">
              <a:buNone/>
              <a:defRPr sz="165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endParaRPr lang="en-US" dirty="0"/>
          </a:p>
        </p:txBody>
      </p:sp>
    </p:spTree>
    <p:extLst>
      <p:ext uri="{BB962C8B-B14F-4D97-AF65-F5344CB8AC3E}">
        <p14:creationId xmlns:p14="http://schemas.microsoft.com/office/powerpoint/2010/main" val="1662515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Section Header_Divi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385F8A-A3C1-2144-AB9F-EAEB9A0558AE}"/>
              </a:ext>
            </a:extLst>
          </p:cNvPr>
          <p:cNvSpPr/>
          <p:nvPr userDrawn="1"/>
        </p:nvSpPr>
        <p:spPr>
          <a:xfrm>
            <a:off x="0" y="3291840"/>
            <a:ext cx="9144000" cy="356616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Slide Number Placeholder 5">
            <a:extLst>
              <a:ext uri="{FF2B5EF4-FFF2-40B4-BE49-F238E27FC236}">
                <a16:creationId xmlns:a16="http://schemas.microsoft.com/office/drawing/2014/main" id="{A57868DF-7565-154B-BA85-DDA6C0174E68}"/>
              </a:ext>
            </a:extLst>
          </p:cNvPr>
          <p:cNvSpPr>
            <a:spLocks noGrp="1"/>
          </p:cNvSpPr>
          <p:nvPr>
            <p:ph type="sldNum" sz="quarter" idx="12"/>
          </p:nvPr>
        </p:nvSpPr>
        <p:spPr/>
        <p:txBody>
          <a:bodyPr/>
          <a:lstStyle>
            <a:lvl1pPr>
              <a:defRPr>
                <a:solidFill>
                  <a:schemeClr val="bg1"/>
                </a:solidFill>
              </a:defRPr>
            </a:lvl1pPr>
          </a:lstStyle>
          <a:p>
            <a:fld id="{FD4004EA-8FB8-EC40-8790-B86FB6800767}" type="slidenum">
              <a:rPr lang="en-US" smtClean="0"/>
              <a:pPr/>
              <a:t>‹#›</a:t>
            </a:fld>
            <a:endParaRPr lang="en-US" dirty="0"/>
          </a:p>
        </p:txBody>
      </p:sp>
      <p:grpSp>
        <p:nvGrpSpPr>
          <p:cNvPr id="12" name="Group 11">
            <a:extLst>
              <a:ext uri="{FF2B5EF4-FFF2-40B4-BE49-F238E27FC236}">
                <a16:creationId xmlns:a16="http://schemas.microsoft.com/office/drawing/2014/main" id="{22E50C35-16F3-0746-97FA-0E23F28B6AD0}"/>
              </a:ext>
            </a:extLst>
          </p:cNvPr>
          <p:cNvGrpSpPr/>
          <p:nvPr userDrawn="1"/>
        </p:nvGrpSpPr>
        <p:grpSpPr>
          <a:xfrm>
            <a:off x="-8001" y="3200400"/>
            <a:ext cx="9150923" cy="91440"/>
            <a:chOff x="-17791" y="2715749"/>
            <a:chExt cx="12201230" cy="91440"/>
          </a:xfrm>
        </p:grpSpPr>
        <p:sp>
          <p:nvSpPr>
            <p:cNvPr id="13" name="Rectangle 12">
              <a:extLst>
                <a:ext uri="{FF2B5EF4-FFF2-40B4-BE49-F238E27FC236}">
                  <a16:creationId xmlns:a16="http://schemas.microsoft.com/office/drawing/2014/main" id="{DDE60AEA-9B38-CC41-AF25-206D235FF65F}"/>
                </a:ext>
              </a:extLst>
            </p:cNvPr>
            <p:cNvSpPr/>
            <p:nvPr userDrawn="1"/>
          </p:nvSpPr>
          <p:spPr>
            <a:xfrm>
              <a:off x="-17791" y="2715749"/>
              <a:ext cx="31089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9C81A1F5-B7CE-5442-9338-1AD471B5CAA3}"/>
                </a:ext>
              </a:extLst>
            </p:cNvPr>
            <p:cNvSpPr/>
            <p:nvPr userDrawn="1"/>
          </p:nvSpPr>
          <p:spPr>
            <a:xfrm>
              <a:off x="3041158" y="2715749"/>
              <a:ext cx="304495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4D566BBA-243E-AC41-B45A-F898814A3C5A}"/>
                </a:ext>
              </a:extLst>
            </p:cNvPr>
            <p:cNvSpPr/>
            <p:nvPr userDrawn="1"/>
          </p:nvSpPr>
          <p:spPr>
            <a:xfrm>
              <a:off x="9074479" y="2715749"/>
              <a:ext cx="310896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4E642148-BAAD-3F49-8B70-A5DC2D4C77A1}"/>
                </a:ext>
              </a:extLst>
            </p:cNvPr>
            <p:cNvSpPr/>
            <p:nvPr userDrawn="1"/>
          </p:nvSpPr>
          <p:spPr>
            <a:xfrm>
              <a:off x="6086110" y="2715749"/>
              <a:ext cx="304495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7" name="Title 1">
            <a:extLst>
              <a:ext uri="{FF2B5EF4-FFF2-40B4-BE49-F238E27FC236}">
                <a16:creationId xmlns:a16="http://schemas.microsoft.com/office/drawing/2014/main" id="{677EE220-184E-3445-B8C3-81732FDB8E93}"/>
              </a:ext>
            </a:extLst>
          </p:cNvPr>
          <p:cNvSpPr txBox="1">
            <a:spLocks/>
          </p:cNvSpPr>
          <p:nvPr userDrawn="1"/>
        </p:nvSpPr>
        <p:spPr>
          <a:xfrm>
            <a:off x="7308787" y="6338150"/>
            <a:ext cx="1334471" cy="33919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00" b="1" dirty="0">
                <a:solidFill>
                  <a:schemeClr val="bg1"/>
                </a:solidFill>
                <a:latin typeface="+mj-lt"/>
              </a:rPr>
              <a:t>REDEFINING</a:t>
            </a:r>
            <a:r>
              <a:rPr lang="en-US" sz="600" b="1" dirty="0">
                <a:solidFill>
                  <a:schemeClr val="accent2"/>
                </a:solidFill>
                <a:latin typeface="+mj-lt"/>
              </a:rPr>
              <a:t> </a:t>
            </a:r>
            <a:r>
              <a:rPr lang="en-US" sz="600" b="1" dirty="0">
                <a:solidFill>
                  <a:schemeClr val="accent4"/>
                </a:solidFill>
                <a:latin typeface="+mj-lt"/>
              </a:rPr>
              <a:t>SUSTAINABILITY</a:t>
            </a:r>
          </a:p>
        </p:txBody>
      </p:sp>
      <p:pic>
        <p:nvPicPr>
          <p:cNvPr id="18" name="Picture 17">
            <a:extLst>
              <a:ext uri="{FF2B5EF4-FFF2-40B4-BE49-F238E27FC236}">
                <a16:creationId xmlns:a16="http://schemas.microsoft.com/office/drawing/2014/main" id="{ABF9EB36-C637-764D-933D-159746426C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079" y="6313813"/>
            <a:ext cx="834568" cy="342387"/>
          </a:xfrm>
          <a:prstGeom prst="rect">
            <a:avLst/>
          </a:prstGeom>
        </p:spPr>
      </p:pic>
      <p:sp>
        <p:nvSpPr>
          <p:cNvPr id="19" name="Datumsplatzhalter 2"/>
          <p:cNvSpPr>
            <a:spLocks noGrp="1"/>
          </p:cNvSpPr>
          <p:nvPr>
            <p:ph type="dt" sz="half" idx="2"/>
          </p:nvPr>
        </p:nvSpPr>
        <p:spPr>
          <a:xfrm>
            <a:off x="1443985" y="6452883"/>
            <a:ext cx="813440" cy="224458"/>
          </a:xfrm>
          <a:prstGeom prst="rect">
            <a:avLst/>
          </a:prstGeom>
        </p:spPr>
        <p:txBody>
          <a:bodyPr vert="horz" lIns="91440" tIns="45720" rIns="91440" bIns="45720" rtlCol="0" anchor="ctr"/>
          <a:lstStyle>
            <a:lvl1pPr algn="l">
              <a:defRPr lang="en-US" sz="600" smtClean="0">
                <a:solidFill>
                  <a:schemeClr val="bg1"/>
                </a:solidFill>
              </a:defRPr>
            </a:lvl1pPr>
          </a:lstStyle>
          <a:p>
            <a:fld id="{58B77D72-D284-4E18-AE8D-1C84949116D9}" type="datetime4">
              <a:rPr lang="en-US" smtClean="0"/>
              <a:t>October 28, 2019</a:t>
            </a:fld>
            <a:endParaRPr lang="en-US" dirty="0"/>
          </a:p>
        </p:txBody>
      </p:sp>
      <p:sp>
        <p:nvSpPr>
          <p:cNvPr id="20" name="Fußzeilenplatzhalter 7"/>
          <p:cNvSpPr>
            <a:spLocks noGrp="1"/>
          </p:cNvSpPr>
          <p:nvPr>
            <p:ph type="ftr" sz="quarter" idx="3"/>
          </p:nvPr>
        </p:nvSpPr>
        <p:spPr>
          <a:xfrm>
            <a:off x="2257425" y="6452883"/>
            <a:ext cx="2552105" cy="224458"/>
          </a:xfrm>
          <a:prstGeom prst="rect">
            <a:avLst/>
          </a:prstGeom>
        </p:spPr>
        <p:txBody>
          <a:bodyPr vert="horz" lIns="91440" tIns="45720" rIns="91440" bIns="45720" rtlCol="0" anchor="ctr"/>
          <a:lstStyle>
            <a:lvl1pPr algn="l">
              <a:defRPr lang="en-US" sz="600">
                <a:solidFill>
                  <a:schemeClr val="bg1"/>
                </a:solidFill>
              </a:defRPr>
            </a:lvl1pPr>
          </a:lstStyle>
          <a:p>
            <a:endParaRPr lang="en-US" dirty="0"/>
          </a:p>
        </p:txBody>
      </p:sp>
      <p:sp>
        <p:nvSpPr>
          <p:cNvPr id="23" name="Textplatzhalter 10"/>
          <p:cNvSpPr>
            <a:spLocks noGrp="1"/>
          </p:cNvSpPr>
          <p:nvPr>
            <p:ph type="body" sz="quarter" idx="13" hasCustomPrompt="1"/>
          </p:nvPr>
        </p:nvSpPr>
        <p:spPr>
          <a:xfrm>
            <a:off x="547687" y="800102"/>
            <a:ext cx="8053388" cy="2118612"/>
          </a:xfrm>
          <a:noFill/>
        </p:spPr>
        <p:txBody>
          <a:bodyPr anchor="b"/>
          <a:lstStyle>
            <a:lvl1pPr marL="0" indent="0">
              <a:lnSpc>
                <a:spcPct val="80000"/>
              </a:lnSpc>
              <a:spcBef>
                <a:spcPts val="0"/>
              </a:spcBef>
              <a:spcAft>
                <a:spcPts val="0"/>
              </a:spcAft>
              <a:buNone/>
              <a:defRPr sz="6000" b="1" baseline="0">
                <a:solidFill>
                  <a:schemeClr val="tx1"/>
                </a:solidFill>
              </a:defRPr>
            </a:lvl1pPr>
          </a:lstStyle>
          <a:p>
            <a:pPr lvl="0"/>
            <a:r>
              <a:rPr lang="en-US" dirty="0"/>
              <a:t>CLICK TO EDIT STATEMENT</a:t>
            </a:r>
          </a:p>
        </p:txBody>
      </p:sp>
      <p:sp>
        <p:nvSpPr>
          <p:cNvPr id="24" name="Title 1">
            <a:extLst>
              <a:ext uri="{FF2B5EF4-FFF2-40B4-BE49-F238E27FC236}">
                <a16:creationId xmlns:a16="http://schemas.microsoft.com/office/drawing/2014/main" id="{B424DABD-4AA7-1A4D-A40F-31C705E9E4F5}"/>
              </a:ext>
            </a:extLst>
          </p:cNvPr>
          <p:cNvSpPr>
            <a:spLocks noGrp="1"/>
          </p:cNvSpPr>
          <p:nvPr>
            <p:ph type="title"/>
          </p:nvPr>
        </p:nvSpPr>
        <p:spPr>
          <a:xfrm>
            <a:off x="542925" y="3716339"/>
            <a:ext cx="8058150" cy="1141293"/>
          </a:xfrm>
        </p:spPr>
        <p:txBody>
          <a:bodyPr anchor="b"/>
          <a:lstStyle>
            <a:lvl1pPr>
              <a:defRPr sz="3000">
                <a:solidFill>
                  <a:schemeClr val="bg1"/>
                </a:solidFill>
              </a:defRPr>
            </a:lvl1pPr>
          </a:lstStyle>
          <a:p>
            <a:endParaRPr lang="en-US" dirty="0"/>
          </a:p>
        </p:txBody>
      </p:sp>
      <p:sp>
        <p:nvSpPr>
          <p:cNvPr id="25" name="Text Placeholder 2">
            <a:extLst>
              <a:ext uri="{FF2B5EF4-FFF2-40B4-BE49-F238E27FC236}">
                <a16:creationId xmlns:a16="http://schemas.microsoft.com/office/drawing/2014/main" id="{AB13F592-14B8-C14D-AD58-AC904445960E}"/>
              </a:ext>
            </a:extLst>
          </p:cNvPr>
          <p:cNvSpPr>
            <a:spLocks noGrp="1"/>
          </p:cNvSpPr>
          <p:nvPr>
            <p:ph type="body" idx="1"/>
          </p:nvPr>
        </p:nvSpPr>
        <p:spPr>
          <a:xfrm>
            <a:off x="542925" y="4884620"/>
            <a:ext cx="8058150" cy="751973"/>
          </a:xfrm>
          <a:prstGeom prst="rect">
            <a:avLst/>
          </a:prstGeom>
        </p:spPr>
        <p:txBody>
          <a:bodyPr/>
          <a:lstStyle>
            <a:lvl1pPr marL="0" indent="0">
              <a:buNone/>
              <a:defRPr sz="165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endParaRPr lang="en-US" dirty="0"/>
          </a:p>
        </p:txBody>
      </p:sp>
    </p:spTree>
    <p:extLst>
      <p:ext uri="{BB962C8B-B14F-4D97-AF65-F5344CB8AC3E}">
        <p14:creationId xmlns:p14="http://schemas.microsoft.com/office/powerpoint/2010/main" val="2141518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V2: Custom Photo">
    <p:spTree>
      <p:nvGrpSpPr>
        <p:cNvPr id="1" name=""/>
        <p:cNvGrpSpPr/>
        <p:nvPr/>
      </p:nvGrpSpPr>
      <p:grpSpPr>
        <a:xfrm>
          <a:off x="0" y="0"/>
          <a:ext cx="0" cy="0"/>
          <a:chOff x="0" y="0"/>
          <a:chExt cx="0" cy="0"/>
        </a:xfrm>
      </p:grpSpPr>
      <p:sp>
        <p:nvSpPr>
          <p:cNvPr id="3" name="Picture Placeholder 23">
            <a:extLst>
              <a:ext uri="{FF2B5EF4-FFF2-40B4-BE49-F238E27FC236}">
                <a16:creationId xmlns:a16="http://schemas.microsoft.com/office/drawing/2014/main" id="{4E7F7E7D-865D-6F47-B07D-014CFC29D332}"/>
              </a:ext>
            </a:extLst>
          </p:cNvPr>
          <p:cNvSpPr>
            <a:spLocks noGrp="1"/>
          </p:cNvSpPr>
          <p:nvPr>
            <p:ph type="pic" sz="quarter" idx="17" hasCustomPrompt="1"/>
          </p:nvPr>
        </p:nvSpPr>
        <p:spPr>
          <a:xfrm>
            <a:off x="0" y="0"/>
            <a:ext cx="9144000" cy="2338255"/>
          </a:xfrm>
          <a:prstGeom prst="rect">
            <a:avLst/>
          </a:prstGeom>
        </p:spPr>
        <p:txBody>
          <a:bodyPr anchor="ctr"/>
          <a:lstStyle>
            <a:lvl1pPr marL="0" indent="0" algn="ctr">
              <a:buNone/>
              <a:defRPr sz="1400">
                <a:solidFill>
                  <a:schemeClr val="bg1">
                    <a:lumMod val="50000"/>
                  </a:schemeClr>
                </a:solidFill>
                <a:latin typeface="Arial" panose="020B0604020202020204" pitchFamily="34" charset="0"/>
                <a:cs typeface="Arial" panose="020B0604020202020204" pitchFamily="34" charset="0"/>
              </a:defRPr>
            </a:lvl1pPr>
          </a:lstStyle>
          <a:p>
            <a:r>
              <a:rPr lang="en-US" dirty="0"/>
              <a:t>CLICK TO INSERT PICTURE</a:t>
            </a:r>
          </a:p>
        </p:txBody>
      </p:sp>
      <p:sp>
        <p:nvSpPr>
          <p:cNvPr id="4" name="Rectangle 3">
            <a:extLst>
              <a:ext uri="{FF2B5EF4-FFF2-40B4-BE49-F238E27FC236}">
                <a16:creationId xmlns:a16="http://schemas.microsoft.com/office/drawing/2014/main" id="{7085C1FC-41C1-A04B-B183-06BFB640C0A4}"/>
              </a:ext>
            </a:extLst>
          </p:cNvPr>
          <p:cNvSpPr/>
          <p:nvPr userDrawn="1"/>
        </p:nvSpPr>
        <p:spPr>
          <a:xfrm>
            <a:off x="0" y="2339628"/>
            <a:ext cx="9144000" cy="22598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5">
            <a:extLst>
              <a:ext uri="{FF2B5EF4-FFF2-40B4-BE49-F238E27FC236}">
                <a16:creationId xmlns:a16="http://schemas.microsoft.com/office/drawing/2014/main" id="{614B30D4-B9BD-1044-9FAF-B7B892A3922C}"/>
              </a:ext>
            </a:extLst>
          </p:cNvPr>
          <p:cNvSpPr>
            <a:spLocks noGrp="1"/>
          </p:cNvSpPr>
          <p:nvPr>
            <p:ph type="body" sz="quarter" idx="15" hasCustomPrompt="1"/>
          </p:nvPr>
        </p:nvSpPr>
        <p:spPr>
          <a:xfrm>
            <a:off x="2811382" y="4883585"/>
            <a:ext cx="2971800" cy="283464"/>
          </a:xfrm>
          <a:prstGeom prst="rect">
            <a:avLst/>
          </a:prstGeom>
        </p:spPr>
        <p:txBody>
          <a:bodyPr vert="horz" lIns="0" tIns="0" rIns="0" bIns="0" anchor="ctr"/>
          <a:lstStyle>
            <a:lvl1pPr marL="0" indent="0">
              <a:lnSpc>
                <a:spcPct val="100000"/>
              </a:lnSpc>
              <a:spcBef>
                <a:spcPts val="0"/>
              </a:spcBef>
              <a:buNone/>
              <a:defRPr sz="1400" b="1" i="0">
                <a:solidFill>
                  <a:schemeClr val="accent2"/>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Presenter Name</a:t>
            </a:r>
          </a:p>
        </p:txBody>
      </p:sp>
      <p:sp>
        <p:nvSpPr>
          <p:cNvPr id="7" name="Text Placeholder 15">
            <a:extLst>
              <a:ext uri="{FF2B5EF4-FFF2-40B4-BE49-F238E27FC236}">
                <a16:creationId xmlns:a16="http://schemas.microsoft.com/office/drawing/2014/main" id="{5E78D6C0-9559-0B42-A865-E3386CF25240}"/>
              </a:ext>
            </a:extLst>
          </p:cNvPr>
          <p:cNvSpPr>
            <a:spLocks noGrp="1"/>
          </p:cNvSpPr>
          <p:nvPr>
            <p:ph type="body" sz="quarter" idx="16" hasCustomPrompt="1"/>
          </p:nvPr>
        </p:nvSpPr>
        <p:spPr>
          <a:xfrm>
            <a:off x="2811382" y="5236308"/>
            <a:ext cx="2971800" cy="283464"/>
          </a:xfrm>
          <a:prstGeom prst="rect">
            <a:avLst/>
          </a:prstGeom>
        </p:spPr>
        <p:txBody>
          <a:bodyPr vert="horz" lIns="0" tIns="0" rIns="0" bIns="0" anchor="ctr"/>
          <a:lstStyle>
            <a:lvl1pPr marL="0" indent="0">
              <a:lnSpc>
                <a:spcPts val="1000"/>
              </a:lnSpc>
              <a:spcBef>
                <a:spcPts val="0"/>
              </a:spcBef>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Date</a:t>
            </a:r>
          </a:p>
        </p:txBody>
      </p:sp>
      <p:pic>
        <p:nvPicPr>
          <p:cNvPr id="8" name="Picture 7">
            <a:extLst>
              <a:ext uri="{FF2B5EF4-FFF2-40B4-BE49-F238E27FC236}">
                <a16:creationId xmlns:a16="http://schemas.microsoft.com/office/drawing/2014/main" id="{301541B2-A643-E84B-87F5-D5F0C940A38B}"/>
              </a:ext>
            </a:extLst>
          </p:cNvPr>
          <p:cNvPicPr>
            <a:picLocks noChangeAspect="1"/>
          </p:cNvPicPr>
          <p:nvPr userDrawn="1"/>
        </p:nvPicPr>
        <p:blipFill>
          <a:blip r:embed="rId2"/>
          <a:stretch>
            <a:fillRect/>
          </a:stretch>
        </p:blipFill>
        <p:spPr>
          <a:xfrm>
            <a:off x="2628502" y="4937301"/>
            <a:ext cx="80015" cy="176033"/>
          </a:xfrm>
          <a:prstGeom prst="rect">
            <a:avLst/>
          </a:prstGeom>
        </p:spPr>
      </p:pic>
      <p:sp>
        <p:nvSpPr>
          <p:cNvPr id="9" name="Right Triangle 8">
            <a:extLst>
              <a:ext uri="{FF2B5EF4-FFF2-40B4-BE49-F238E27FC236}">
                <a16:creationId xmlns:a16="http://schemas.microsoft.com/office/drawing/2014/main" id="{9309C453-AADE-424E-950A-22A9B3A27885}"/>
              </a:ext>
            </a:extLst>
          </p:cNvPr>
          <p:cNvSpPr/>
          <p:nvPr userDrawn="1"/>
        </p:nvSpPr>
        <p:spPr>
          <a:xfrm rot="16200000">
            <a:off x="5637654" y="1094521"/>
            <a:ext cx="3506345" cy="3506345"/>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A77B2F73-5DE2-8846-952B-6A239A6C7481}"/>
              </a:ext>
            </a:extLst>
          </p:cNvPr>
          <p:cNvSpPr>
            <a:spLocks noGrp="1"/>
          </p:cNvSpPr>
          <p:nvPr>
            <p:ph type="title" hasCustomPrompt="1"/>
          </p:nvPr>
        </p:nvSpPr>
        <p:spPr>
          <a:xfrm>
            <a:off x="2628502" y="2667573"/>
            <a:ext cx="6058297" cy="1602610"/>
          </a:xfrm>
          <a:prstGeom prst="rect">
            <a:avLst/>
          </a:prstGeom>
          <a:noFill/>
        </p:spPr>
        <p:txBody>
          <a:bodyPr vert="horz" lIns="0" tIns="0" rIns="0" bIns="0" anchor="ctr"/>
          <a:lstStyle>
            <a:lvl1pPr algn="l">
              <a:lnSpc>
                <a:spcPts val="3400"/>
              </a:lnSpc>
              <a:defRPr sz="3200" b="1" i="0">
                <a:solidFill>
                  <a:schemeClr val="bg1"/>
                </a:solidFill>
                <a:latin typeface="Arial" panose="020B0604020202020204" pitchFamily="34" charset="0"/>
                <a:cs typeface="Arial" panose="020B0604020202020204" pitchFamily="34" charset="0"/>
              </a:defRPr>
            </a:lvl1pPr>
          </a:lstStyle>
          <a:p>
            <a:r>
              <a:rPr lang="en-US" dirty="0"/>
              <a:t>CLICK TO EDIT </a:t>
            </a:r>
            <a:br>
              <a:rPr lang="en-US" dirty="0"/>
            </a:br>
            <a:r>
              <a:rPr lang="en-US" dirty="0"/>
              <a:t>PRESENTATION TITLE</a:t>
            </a:r>
          </a:p>
        </p:txBody>
      </p:sp>
      <p:sp>
        <p:nvSpPr>
          <p:cNvPr id="11" name="Right Triangle 10">
            <a:extLst>
              <a:ext uri="{FF2B5EF4-FFF2-40B4-BE49-F238E27FC236}">
                <a16:creationId xmlns:a16="http://schemas.microsoft.com/office/drawing/2014/main" id="{320EBB63-CE04-264E-BFD0-D599E8DAB3B9}"/>
              </a:ext>
            </a:extLst>
          </p:cNvPr>
          <p:cNvSpPr/>
          <p:nvPr userDrawn="1"/>
        </p:nvSpPr>
        <p:spPr>
          <a:xfrm rot="16200000">
            <a:off x="7322075" y="2777576"/>
            <a:ext cx="1821924" cy="182192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D040D7DF-4753-3948-9D1B-143196A174A5}"/>
              </a:ext>
            </a:extLst>
          </p:cNvPr>
          <p:cNvPicPr>
            <a:picLocks/>
          </p:cNvPicPr>
          <p:nvPr userDrawn="1"/>
        </p:nvPicPr>
        <p:blipFill>
          <a:blip r:embed="rId3"/>
          <a:stretch>
            <a:fillRect/>
          </a:stretch>
        </p:blipFill>
        <p:spPr>
          <a:xfrm>
            <a:off x="0" y="2339628"/>
            <a:ext cx="2258568" cy="4516525"/>
          </a:xfrm>
          <a:prstGeom prst="rect">
            <a:avLst/>
          </a:prstGeom>
        </p:spPr>
      </p:pic>
    </p:spTree>
    <p:extLst>
      <p:ext uri="{BB962C8B-B14F-4D97-AF65-F5344CB8AC3E}">
        <p14:creationId xmlns:p14="http://schemas.microsoft.com/office/powerpoint/2010/main" val="284683184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135FE1F-2A82-3E49-8E2F-0A424885081F}"/>
              </a:ext>
            </a:extLst>
          </p:cNvPr>
          <p:cNvSpPr>
            <a:spLocks noGrp="1"/>
          </p:cNvSpPr>
          <p:nvPr>
            <p:ph type="pic" sz="quarter" idx="12"/>
          </p:nvPr>
        </p:nvSpPr>
        <p:spPr>
          <a:xfrm>
            <a:off x="548879" y="1341437"/>
            <a:ext cx="3360420" cy="4751387"/>
          </a:xfrm>
          <a:solidFill>
            <a:schemeClr val="tx2">
              <a:lumMod val="20000"/>
              <a:lumOff val="80000"/>
            </a:schemeClr>
          </a:solidFill>
        </p:spPr>
        <p:txBody>
          <a:bodyPr/>
          <a:lstStyle>
            <a:lvl1pPr marL="0" indent="0">
              <a:buNone/>
              <a:defRPr sz="900"/>
            </a:lvl1pPr>
          </a:lstStyle>
          <a:p>
            <a:endParaRPr lang="en-US" dirty="0"/>
          </a:p>
        </p:txBody>
      </p:sp>
      <p:sp>
        <p:nvSpPr>
          <p:cNvPr id="3" name="Slide Number Placeholder 2">
            <a:extLst>
              <a:ext uri="{FF2B5EF4-FFF2-40B4-BE49-F238E27FC236}">
                <a16:creationId xmlns:a16="http://schemas.microsoft.com/office/drawing/2014/main" id="{556FC884-8373-D041-A597-FBDC9133538E}"/>
              </a:ext>
            </a:extLst>
          </p:cNvPr>
          <p:cNvSpPr>
            <a:spLocks noGrp="1"/>
          </p:cNvSpPr>
          <p:nvPr>
            <p:ph type="sldNum" sz="quarter" idx="10"/>
          </p:nvPr>
        </p:nvSpPr>
        <p:spPr/>
        <p:txBody>
          <a:bodyPr/>
          <a:lstStyle/>
          <a:p>
            <a:fld id="{FD4004EA-8FB8-EC40-8790-B86FB6800767}" type="slidenum">
              <a:rPr lang="en-US" smtClean="0"/>
              <a:pPr/>
              <a:t>‹#›</a:t>
            </a:fld>
            <a:endParaRPr lang="en-US" dirty="0"/>
          </a:p>
        </p:txBody>
      </p:sp>
      <p:sp>
        <p:nvSpPr>
          <p:cNvPr id="7" name="Text Placeholder 6">
            <a:extLst>
              <a:ext uri="{FF2B5EF4-FFF2-40B4-BE49-F238E27FC236}">
                <a16:creationId xmlns:a16="http://schemas.microsoft.com/office/drawing/2014/main" id="{B0D32EAF-857E-3146-B041-996572FF7341}"/>
              </a:ext>
            </a:extLst>
          </p:cNvPr>
          <p:cNvSpPr>
            <a:spLocks noGrp="1"/>
          </p:cNvSpPr>
          <p:nvPr>
            <p:ph type="body" sz="quarter" idx="11"/>
          </p:nvPr>
        </p:nvSpPr>
        <p:spPr>
          <a:xfrm>
            <a:off x="4128892" y="1341437"/>
            <a:ext cx="4472183" cy="4751388"/>
          </a:xfrm>
        </p:spPr>
        <p:txBody>
          <a:bodyPr anchor="ctr" anchorCtr="0"/>
          <a:lstStyle>
            <a:lvl1pPr marL="200025" indent="-200025">
              <a:spcBef>
                <a:spcPts val="1200"/>
              </a:spcBef>
              <a:spcAft>
                <a:spcPts val="0"/>
              </a:spcAft>
              <a:buFont typeface="MS Gothic" panose="020B0609070205080204" pitchFamily="49" charset="-128"/>
              <a:buChar char="►"/>
              <a:defRPr/>
            </a:lvl1pPr>
            <a:lvl2pPr marL="200025" indent="-200025">
              <a:spcBef>
                <a:spcPts val="1200"/>
              </a:spcBef>
              <a:spcAft>
                <a:spcPts val="0"/>
              </a:spcAft>
              <a:buSzPct val="100000"/>
              <a:buFont typeface="MS Gothic" panose="020B0609070205080204" pitchFamily="49" charset="-128"/>
              <a:buChar char="►"/>
              <a:defRPr sz="1350" b="1"/>
            </a:lvl2pPr>
            <a:lvl3pPr marL="335756" indent="-135731">
              <a:spcBef>
                <a:spcPts val="0"/>
              </a:spcBef>
              <a:spcAft>
                <a:spcPts val="450"/>
              </a:spcAft>
              <a:buFont typeface="Arial" panose="020B0604020202020204" pitchFamily="34" charset="0"/>
              <a:buChar char="−"/>
              <a:defRPr sz="1200"/>
            </a:lvl3pPr>
            <a:lvl4pPr marL="335756" indent="-135731">
              <a:spcBef>
                <a:spcPts val="0"/>
              </a:spcBef>
              <a:spcAft>
                <a:spcPts val="450"/>
              </a:spcAft>
              <a:defRPr sz="1200" b="1"/>
            </a:lvl4pPr>
          </a:lstStyle>
          <a:p>
            <a:pPr lvl="0"/>
            <a:endParaRPr lang="en-US" dirty="0"/>
          </a:p>
          <a:p>
            <a:pPr lvl="0"/>
            <a:r>
              <a:rPr lang="en-US" dirty="0"/>
              <a:t>Click to edit agenda – first level</a:t>
            </a:r>
          </a:p>
          <a:p>
            <a:pPr lvl="1"/>
            <a:r>
              <a:rPr lang="en-US" dirty="0"/>
              <a:t>Second level</a:t>
            </a:r>
          </a:p>
          <a:p>
            <a:pPr lvl="2"/>
            <a:r>
              <a:rPr lang="en-US" dirty="0"/>
              <a:t>Third level</a:t>
            </a:r>
          </a:p>
          <a:p>
            <a:pPr lvl="3"/>
            <a:r>
              <a:rPr lang="en-US" dirty="0"/>
              <a:t>Forth level</a:t>
            </a:r>
          </a:p>
        </p:txBody>
      </p:sp>
      <p:sp>
        <p:nvSpPr>
          <p:cNvPr id="2" name="Rechteck 1"/>
          <p:cNvSpPr/>
          <p:nvPr userDrawn="1"/>
        </p:nvSpPr>
        <p:spPr>
          <a:xfrm>
            <a:off x="542925" y="457200"/>
            <a:ext cx="8058150" cy="731520"/>
          </a:xfrm>
          <a:prstGeom prst="rect">
            <a:avLst/>
          </a:prstGeom>
        </p:spPr>
        <p:txBody>
          <a:bodyPr vert="horz" lIns="68580" tIns="34290" rIns="68580" bIns="34290" rtlCol="0" anchor="t" anchorCtr="0">
            <a:noAutofit/>
          </a:bodyPr>
          <a:lstStyle/>
          <a:p>
            <a:pPr lvl="0">
              <a:lnSpc>
                <a:spcPct val="90000"/>
              </a:lnSpc>
              <a:spcBef>
                <a:spcPct val="0"/>
              </a:spcBef>
              <a:buNone/>
            </a:pPr>
            <a:r>
              <a:rPr lang="en-US" sz="2100" b="0" dirty="0">
                <a:solidFill>
                  <a:schemeClr val="tx1"/>
                </a:solidFill>
                <a:latin typeface="+mj-lt"/>
                <a:ea typeface="+mj-ea"/>
                <a:cs typeface="+mj-cs"/>
              </a:rPr>
              <a:t>Agenda</a:t>
            </a:r>
          </a:p>
        </p:txBody>
      </p:sp>
      <p:sp>
        <p:nvSpPr>
          <p:cNvPr id="6" name="Datumsplatzhalter 3"/>
          <p:cNvSpPr>
            <a:spLocks noGrp="1"/>
          </p:cNvSpPr>
          <p:nvPr>
            <p:ph type="dt" sz="half" idx="13"/>
          </p:nvPr>
        </p:nvSpPr>
        <p:spPr>
          <a:xfrm>
            <a:off x="1443985" y="6452883"/>
            <a:ext cx="813440" cy="224458"/>
          </a:xfrm>
        </p:spPr>
        <p:txBody>
          <a:bodyPr/>
          <a:lstStyle/>
          <a:p>
            <a:fld id="{DDB17D3A-06AB-46F0-9A50-EC8CDA540F02}" type="datetime4">
              <a:rPr lang="en-US" smtClean="0"/>
              <a:t>October 28, 2019</a:t>
            </a:fld>
            <a:endParaRPr lang="en-US" dirty="0"/>
          </a:p>
        </p:txBody>
      </p:sp>
      <p:sp>
        <p:nvSpPr>
          <p:cNvPr id="8" name="Fußzeilenplatzhalter 4"/>
          <p:cNvSpPr>
            <a:spLocks noGrp="1"/>
          </p:cNvSpPr>
          <p:nvPr>
            <p:ph type="ftr" sz="quarter" idx="15"/>
          </p:nvPr>
        </p:nvSpPr>
        <p:spPr>
          <a:xfrm>
            <a:off x="2257425" y="6452883"/>
            <a:ext cx="2552105" cy="224458"/>
          </a:xfrm>
        </p:spPr>
        <p:txBody>
          <a:bodyPr/>
          <a:lstStyle/>
          <a:p>
            <a:endParaRPr lang="en-US" dirty="0"/>
          </a:p>
        </p:txBody>
      </p:sp>
    </p:spTree>
    <p:extLst>
      <p:ext uri="{BB962C8B-B14F-4D97-AF65-F5344CB8AC3E}">
        <p14:creationId xmlns:p14="http://schemas.microsoft.com/office/powerpoint/2010/main" val="2303447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genda_LRG Typ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135FE1F-2A82-3E49-8E2F-0A424885081F}"/>
              </a:ext>
            </a:extLst>
          </p:cNvPr>
          <p:cNvSpPr>
            <a:spLocks noGrp="1"/>
          </p:cNvSpPr>
          <p:nvPr>
            <p:ph type="pic" sz="quarter" idx="12"/>
          </p:nvPr>
        </p:nvSpPr>
        <p:spPr>
          <a:xfrm>
            <a:off x="548879" y="800101"/>
            <a:ext cx="3360420" cy="5292724"/>
          </a:xfrm>
          <a:solidFill>
            <a:schemeClr val="tx2">
              <a:lumMod val="20000"/>
              <a:lumOff val="80000"/>
            </a:schemeClr>
          </a:solidFill>
        </p:spPr>
        <p:txBody>
          <a:bodyPr/>
          <a:lstStyle>
            <a:lvl1pPr marL="0" indent="0">
              <a:buNone/>
              <a:defRPr sz="900"/>
            </a:lvl1pPr>
          </a:lstStyle>
          <a:p>
            <a:endParaRPr lang="en-US" dirty="0"/>
          </a:p>
        </p:txBody>
      </p:sp>
      <p:sp>
        <p:nvSpPr>
          <p:cNvPr id="3" name="Slide Number Placeholder 2">
            <a:extLst>
              <a:ext uri="{FF2B5EF4-FFF2-40B4-BE49-F238E27FC236}">
                <a16:creationId xmlns:a16="http://schemas.microsoft.com/office/drawing/2014/main" id="{556FC884-8373-D041-A597-FBDC9133538E}"/>
              </a:ext>
            </a:extLst>
          </p:cNvPr>
          <p:cNvSpPr>
            <a:spLocks noGrp="1"/>
          </p:cNvSpPr>
          <p:nvPr>
            <p:ph type="sldNum" sz="quarter" idx="10"/>
          </p:nvPr>
        </p:nvSpPr>
        <p:spPr/>
        <p:txBody>
          <a:bodyPr/>
          <a:lstStyle/>
          <a:p>
            <a:fld id="{FD4004EA-8FB8-EC40-8790-B86FB6800767}" type="slidenum">
              <a:rPr lang="en-US" smtClean="0"/>
              <a:pPr/>
              <a:t>‹#›</a:t>
            </a:fld>
            <a:endParaRPr lang="en-US" dirty="0"/>
          </a:p>
        </p:txBody>
      </p:sp>
      <p:sp>
        <p:nvSpPr>
          <p:cNvPr id="7" name="Text Placeholder 6">
            <a:extLst>
              <a:ext uri="{FF2B5EF4-FFF2-40B4-BE49-F238E27FC236}">
                <a16:creationId xmlns:a16="http://schemas.microsoft.com/office/drawing/2014/main" id="{B0D32EAF-857E-3146-B041-996572FF7341}"/>
              </a:ext>
            </a:extLst>
          </p:cNvPr>
          <p:cNvSpPr>
            <a:spLocks noGrp="1"/>
          </p:cNvSpPr>
          <p:nvPr>
            <p:ph type="body" sz="quarter" idx="11"/>
          </p:nvPr>
        </p:nvSpPr>
        <p:spPr>
          <a:xfrm>
            <a:off x="4128892" y="800101"/>
            <a:ext cx="4472183" cy="5292724"/>
          </a:xfrm>
        </p:spPr>
        <p:txBody>
          <a:bodyPr anchor="ctr" anchorCtr="0"/>
          <a:lstStyle>
            <a:lvl1pPr marL="200025" indent="-200025">
              <a:spcBef>
                <a:spcPts val="1200"/>
              </a:spcBef>
              <a:spcAft>
                <a:spcPts val="0"/>
              </a:spcAft>
              <a:buFont typeface="MS Gothic" panose="020B0609070205080204" pitchFamily="49" charset="-128"/>
              <a:buChar char="►"/>
              <a:defRPr/>
            </a:lvl1pPr>
            <a:lvl2pPr marL="200025" indent="-200025">
              <a:spcBef>
                <a:spcPts val="1200"/>
              </a:spcBef>
              <a:spcAft>
                <a:spcPts val="0"/>
              </a:spcAft>
              <a:buSzPct val="100000"/>
              <a:buFont typeface="MS Gothic" panose="020B0609070205080204" pitchFamily="49" charset="-128"/>
              <a:buChar char="►"/>
              <a:defRPr sz="1350" b="1"/>
            </a:lvl2pPr>
            <a:lvl3pPr marL="335756" indent="-135731">
              <a:spcBef>
                <a:spcPts val="0"/>
              </a:spcBef>
              <a:spcAft>
                <a:spcPts val="450"/>
              </a:spcAft>
              <a:buFont typeface="Arial" panose="020B0604020202020204" pitchFamily="34" charset="0"/>
              <a:buChar char="−"/>
              <a:defRPr sz="1200"/>
            </a:lvl3pPr>
            <a:lvl4pPr marL="335756" indent="-135731">
              <a:spcBef>
                <a:spcPts val="0"/>
              </a:spcBef>
              <a:spcAft>
                <a:spcPts val="450"/>
              </a:spcAft>
              <a:defRPr sz="1200" b="1"/>
            </a:lvl4pPr>
          </a:lstStyle>
          <a:p>
            <a:pPr lvl="0"/>
            <a:endParaRPr lang="en-US" dirty="0"/>
          </a:p>
          <a:p>
            <a:pPr lvl="0"/>
            <a:r>
              <a:rPr lang="en-US" dirty="0"/>
              <a:t>Click to edit agenda – first level</a:t>
            </a:r>
          </a:p>
          <a:p>
            <a:pPr lvl="1"/>
            <a:r>
              <a:rPr lang="en-US" dirty="0"/>
              <a:t>Second level</a:t>
            </a:r>
          </a:p>
          <a:p>
            <a:pPr lvl="2"/>
            <a:r>
              <a:rPr lang="en-US" dirty="0"/>
              <a:t>Third level</a:t>
            </a:r>
          </a:p>
          <a:p>
            <a:pPr lvl="3"/>
            <a:r>
              <a:rPr lang="en-US" dirty="0"/>
              <a:t>Forth level</a:t>
            </a:r>
          </a:p>
        </p:txBody>
      </p:sp>
      <p:sp>
        <p:nvSpPr>
          <p:cNvPr id="5" name="Textplatzhalter 4"/>
          <p:cNvSpPr>
            <a:spLocks noGrp="1"/>
          </p:cNvSpPr>
          <p:nvPr>
            <p:ph type="body" sz="quarter" idx="13" hasCustomPrompt="1"/>
          </p:nvPr>
        </p:nvSpPr>
        <p:spPr>
          <a:xfrm>
            <a:off x="548879" y="2949235"/>
            <a:ext cx="3360420" cy="994456"/>
          </a:xfrm>
          <a:solidFill>
            <a:schemeClr val="bg1">
              <a:alpha val="80000"/>
            </a:schemeClr>
          </a:solidFill>
        </p:spPr>
        <p:txBody>
          <a:bodyPr anchor="ctr"/>
          <a:lstStyle>
            <a:lvl1pPr marL="0" indent="0" algn="ctr">
              <a:buNone/>
              <a:defRPr sz="4050" b="1" i="0">
                <a:solidFill>
                  <a:schemeClr val="tx1"/>
                </a:solidFill>
              </a:defRPr>
            </a:lvl1pPr>
          </a:lstStyle>
          <a:p>
            <a:pPr lvl="0"/>
            <a:r>
              <a:rPr lang="de-DE" dirty="0"/>
              <a:t>AGENDA</a:t>
            </a:r>
            <a:endParaRPr lang="en-US" dirty="0"/>
          </a:p>
        </p:txBody>
      </p:sp>
      <p:sp>
        <p:nvSpPr>
          <p:cNvPr id="6" name="Datumsplatzhalter 3"/>
          <p:cNvSpPr>
            <a:spLocks noGrp="1"/>
          </p:cNvSpPr>
          <p:nvPr>
            <p:ph type="dt" sz="half" idx="14"/>
          </p:nvPr>
        </p:nvSpPr>
        <p:spPr>
          <a:xfrm>
            <a:off x="1443985" y="6452883"/>
            <a:ext cx="813440" cy="224458"/>
          </a:xfrm>
        </p:spPr>
        <p:txBody>
          <a:bodyPr/>
          <a:lstStyle/>
          <a:p>
            <a:fld id="{684BD6FB-A1E6-44D8-AA14-82004CA2FCA4}" type="datetime4">
              <a:rPr lang="en-US" smtClean="0"/>
              <a:t>October 28, 2019</a:t>
            </a:fld>
            <a:endParaRPr lang="en-US" dirty="0"/>
          </a:p>
        </p:txBody>
      </p:sp>
      <p:sp>
        <p:nvSpPr>
          <p:cNvPr id="8" name="Fußzeilenplatzhalter 4"/>
          <p:cNvSpPr>
            <a:spLocks noGrp="1"/>
          </p:cNvSpPr>
          <p:nvPr>
            <p:ph type="ftr" sz="quarter" idx="15"/>
          </p:nvPr>
        </p:nvSpPr>
        <p:spPr>
          <a:xfrm>
            <a:off x="2257425" y="6452883"/>
            <a:ext cx="2552105" cy="224458"/>
          </a:xfrm>
        </p:spPr>
        <p:txBody>
          <a:bodyPr/>
          <a:lstStyle/>
          <a:p>
            <a:endParaRPr lang="en-US" dirty="0"/>
          </a:p>
        </p:txBody>
      </p:sp>
    </p:spTree>
    <p:extLst>
      <p:ext uri="{BB962C8B-B14F-4D97-AF65-F5344CB8AC3E}">
        <p14:creationId xmlns:p14="http://schemas.microsoft.com/office/powerpoint/2010/main" val="1676267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78CF2-32DB-DA4A-9400-BDEB44251CDC}"/>
              </a:ext>
            </a:extLst>
          </p:cNvPr>
          <p:cNvSpPr>
            <a:spLocks noGrp="1"/>
          </p:cNvSpPr>
          <p:nvPr>
            <p:ph type="title"/>
          </p:nvPr>
        </p:nvSpPr>
        <p:spPr>
          <a:xfrm>
            <a:off x="542925" y="457200"/>
            <a:ext cx="8058150" cy="731520"/>
          </a:xfrm>
        </p:spPr>
        <p:txBody>
          <a:bodyPr/>
          <a:lstStyle/>
          <a:p>
            <a:endParaRPr lang="en-US" dirty="0"/>
          </a:p>
        </p:txBody>
      </p:sp>
      <p:sp>
        <p:nvSpPr>
          <p:cNvPr id="3" name="Slide Number Placeholder 2">
            <a:extLst>
              <a:ext uri="{FF2B5EF4-FFF2-40B4-BE49-F238E27FC236}">
                <a16:creationId xmlns:a16="http://schemas.microsoft.com/office/drawing/2014/main" id="{0B7416B5-FD5F-8D4A-94F7-313D995D3AEE}"/>
              </a:ext>
            </a:extLst>
          </p:cNvPr>
          <p:cNvSpPr>
            <a:spLocks noGrp="1"/>
          </p:cNvSpPr>
          <p:nvPr>
            <p:ph type="sldNum" sz="quarter" idx="10"/>
          </p:nvPr>
        </p:nvSpPr>
        <p:spPr/>
        <p:txBody>
          <a:bodyPr/>
          <a:lstStyle/>
          <a:p>
            <a:fld id="{FD4004EA-8FB8-EC40-8790-B86FB6800767}" type="slidenum">
              <a:rPr lang="en-US" smtClean="0"/>
              <a:pPr/>
              <a:t>‹#›</a:t>
            </a:fld>
            <a:endParaRPr lang="en-US" dirty="0"/>
          </a:p>
        </p:txBody>
      </p:sp>
      <p:sp>
        <p:nvSpPr>
          <p:cNvPr id="4" name="Datumsplatzhalter 3"/>
          <p:cNvSpPr>
            <a:spLocks noGrp="1"/>
          </p:cNvSpPr>
          <p:nvPr>
            <p:ph type="dt" sz="half" idx="11"/>
          </p:nvPr>
        </p:nvSpPr>
        <p:spPr>
          <a:xfrm>
            <a:off x="1443985" y="6452883"/>
            <a:ext cx="813440" cy="224458"/>
          </a:xfrm>
        </p:spPr>
        <p:txBody>
          <a:bodyPr/>
          <a:lstStyle/>
          <a:p>
            <a:fld id="{192DD615-6237-498A-92F5-925EE31B7498}" type="datetime4">
              <a:rPr lang="en-US" smtClean="0"/>
              <a:t>October 28, 2019</a:t>
            </a:fld>
            <a:endParaRPr lang="en-US" dirty="0"/>
          </a:p>
        </p:txBody>
      </p:sp>
      <p:sp>
        <p:nvSpPr>
          <p:cNvPr id="5" name="Fußzeilenplatzhalter 4"/>
          <p:cNvSpPr>
            <a:spLocks noGrp="1"/>
          </p:cNvSpPr>
          <p:nvPr>
            <p:ph type="ftr" sz="quarter" idx="15"/>
          </p:nvPr>
        </p:nvSpPr>
        <p:spPr>
          <a:xfrm>
            <a:off x="2257425" y="6452883"/>
            <a:ext cx="2552105" cy="224458"/>
          </a:xfrm>
        </p:spPr>
        <p:txBody>
          <a:bodyPr/>
          <a:lstStyle/>
          <a:p>
            <a:endParaRPr lang="en-US" dirty="0"/>
          </a:p>
        </p:txBody>
      </p:sp>
    </p:spTree>
    <p:extLst>
      <p:ext uri="{BB962C8B-B14F-4D97-AF65-F5344CB8AC3E}">
        <p14:creationId xmlns:p14="http://schemas.microsoft.com/office/powerpoint/2010/main" val="4991564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dirty="0"/>
          </a:p>
        </p:txBody>
      </p:sp>
      <p:sp>
        <p:nvSpPr>
          <p:cNvPr id="9" name="Textplatzhalter 6"/>
          <p:cNvSpPr>
            <a:spLocks noGrp="1"/>
          </p:cNvSpPr>
          <p:nvPr>
            <p:ph type="body" sz="quarter" idx="13" hasCustomPrompt="1"/>
          </p:nvPr>
        </p:nvSpPr>
        <p:spPr>
          <a:xfrm>
            <a:off x="542925" y="1341439"/>
            <a:ext cx="8058150" cy="4751386"/>
          </a:xfrm>
          <a:noFill/>
        </p:spPr>
        <p:txBody>
          <a:bodyPr/>
          <a:lstStyle>
            <a:lvl1pPr>
              <a:defRPr/>
            </a:lvl1pPr>
            <a:lvl5pPr>
              <a:defRPr/>
            </a:lvl5pPr>
          </a:lstStyle>
          <a:p>
            <a:pPr lvl="0"/>
            <a:r>
              <a:rPr lang="en-US" dirty="0"/>
              <a:t>Click to add text – 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13" name="Title Placeholder 1">
            <a:extLst>
              <a:ext uri="{FF2B5EF4-FFF2-40B4-BE49-F238E27FC236}">
                <a16:creationId xmlns:a16="http://schemas.microsoft.com/office/drawing/2014/main"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dirty="0"/>
          </a:p>
        </p:txBody>
      </p:sp>
      <p:sp>
        <p:nvSpPr>
          <p:cNvPr id="14" name="Datumsplatzhalter 3"/>
          <p:cNvSpPr>
            <a:spLocks noGrp="1"/>
          </p:cNvSpPr>
          <p:nvPr>
            <p:ph type="dt" sz="half" idx="11"/>
          </p:nvPr>
        </p:nvSpPr>
        <p:spPr>
          <a:xfrm>
            <a:off x="1443985" y="6452883"/>
            <a:ext cx="813440" cy="224458"/>
          </a:xfrm>
        </p:spPr>
        <p:txBody>
          <a:bodyPr/>
          <a:lstStyle/>
          <a:p>
            <a:fld id="{7A3614E5-FAE9-4FBF-A0D3-CD0A4185FC66}" type="datetime4">
              <a:rPr lang="en-US" smtClean="0"/>
              <a:t>October 28, 2019</a:t>
            </a:fld>
            <a:endParaRPr lang="en-US" dirty="0"/>
          </a:p>
        </p:txBody>
      </p:sp>
      <p:sp>
        <p:nvSpPr>
          <p:cNvPr id="15" name="Fußzeilenplatzhalter 4"/>
          <p:cNvSpPr>
            <a:spLocks noGrp="1"/>
          </p:cNvSpPr>
          <p:nvPr>
            <p:ph type="ftr" sz="quarter" idx="15"/>
          </p:nvPr>
        </p:nvSpPr>
        <p:spPr>
          <a:xfrm>
            <a:off x="2257425" y="6452883"/>
            <a:ext cx="2552105" cy="224458"/>
          </a:xfrm>
        </p:spPr>
        <p:txBody>
          <a:bodyPr/>
          <a:lstStyle/>
          <a:p>
            <a:endParaRPr lang="en-US" dirty="0"/>
          </a:p>
        </p:txBody>
      </p:sp>
    </p:spTree>
    <p:extLst>
      <p:ext uri="{BB962C8B-B14F-4D97-AF65-F5344CB8AC3E}">
        <p14:creationId xmlns:p14="http://schemas.microsoft.com/office/powerpoint/2010/main" val="2967500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2 Line Headline and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dirty="0"/>
          </a:p>
        </p:txBody>
      </p:sp>
      <p:sp>
        <p:nvSpPr>
          <p:cNvPr id="9" name="Textplatzhalter 6"/>
          <p:cNvSpPr>
            <a:spLocks noGrp="1"/>
          </p:cNvSpPr>
          <p:nvPr>
            <p:ph type="body" sz="quarter" idx="13" hasCustomPrompt="1"/>
          </p:nvPr>
        </p:nvSpPr>
        <p:spPr>
          <a:xfrm>
            <a:off x="542925" y="1341439"/>
            <a:ext cx="8058150" cy="4751386"/>
          </a:xfrm>
          <a:noFill/>
        </p:spPr>
        <p:txBody>
          <a:bodyPr/>
          <a:lstStyle>
            <a:lvl5pPr>
              <a:defRPr/>
            </a:lvl5pPr>
          </a:lstStyle>
          <a:p>
            <a:pPr lvl="0"/>
            <a:r>
              <a:rPr lang="en-US" dirty="0"/>
              <a:t>Click to add text – 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13" name="Title Placeholder 1">
            <a:extLst>
              <a:ext uri="{FF2B5EF4-FFF2-40B4-BE49-F238E27FC236}">
                <a16:creationId xmlns:a16="http://schemas.microsoft.com/office/drawing/2014/main" id="{D1EDAE5E-6C61-AF4C-A629-9FF998F35313}"/>
              </a:ext>
            </a:extLst>
          </p:cNvPr>
          <p:cNvSpPr>
            <a:spLocks noGrp="1"/>
          </p:cNvSpPr>
          <p:nvPr>
            <p:ph type="title"/>
          </p:nvPr>
        </p:nvSpPr>
        <p:spPr>
          <a:xfrm>
            <a:off x="542925" y="457200"/>
            <a:ext cx="8058150" cy="438150"/>
          </a:xfrm>
          <a:prstGeom prst="rect">
            <a:avLst/>
          </a:prstGeom>
        </p:spPr>
        <p:txBody>
          <a:bodyPr vert="horz" lIns="91440" tIns="45720" rIns="91440" bIns="45720" rtlCol="0" anchor="t" anchorCtr="0">
            <a:noAutofit/>
          </a:bodyPr>
          <a:lstStyle>
            <a:lvl1pPr>
              <a:defRPr/>
            </a:lvl1pPr>
          </a:lstStyle>
          <a:p>
            <a:endParaRPr lang="en-US" dirty="0"/>
          </a:p>
        </p:txBody>
      </p:sp>
      <p:sp>
        <p:nvSpPr>
          <p:cNvPr id="14" name="Datumsplatzhalter 3"/>
          <p:cNvSpPr>
            <a:spLocks noGrp="1"/>
          </p:cNvSpPr>
          <p:nvPr>
            <p:ph type="dt" sz="half" idx="11"/>
          </p:nvPr>
        </p:nvSpPr>
        <p:spPr>
          <a:xfrm>
            <a:off x="1443985" y="6452883"/>
            <a:ext cx="813440" cy="224458"/>
          </a:xfrm>
        </p:spPr>
        <p:txBody>
          <a:bodyPr/>
          <a:lstStyle/>
          <a:p>
            <a:fld id="{BB012CEC-2FE0-4E1A-AFC9-C91943B840B4}" type="datetime4">
              <a:rPr lang="en-US" smtClean="0"/>
              <a:t>October 28, 2019</a:t>
            </a:fld>
            <a:endParaRPr lang="en-US" dirty="0"/>
          </a:p>
        </p:txBody>
      </p:sp>
      <p:sp>
        <p:nvSpPr>
          <p:cNvPr id="15" name="Fußzeilenplatzhalter 4"/>
          <p:cNvSpPr>
            <a:spLocks noGrp="1"/>
          </p:cNvSpPr>
          <p:nvPr>
            <p:ph type="ftr" sz="quarter" idx="15"/>
          </p:nvPr>
        </p:nvSpPr>
        <p:spPr>
          <a:xfrm>
            <a:off x="2257425" y="6452883"/>
            <a:ext cx="2552105" cy="224458"/>
          </a:xfrm>
        </p:spPr>
        <p:txBody>
          <a:bodyPr/>
          <a:lstStyle/>
          <a:p>
            <a:endParaRPr lang="en-US" dirty="0"/>
          </a:p>
        </p:txBody>
      </p:sp>
      <p:sp>
        <p:nvSpPr>
          <p:cNvPr id="18" name="Text Placeholder 2">
            <a:extLst>
              <a:ext uri="{FF2B5EF4-FFF2-40B4-BE49-F238E27FC236}">
                <a16:creationId xmlns:a16="http://schemas.microsoft.com/office/drawing/2014/main" id="{0EC5C76F-0460-5A46-B645-7071427FC368}"/>
              </a:ext>
            </a:extLst>
          </p:cNvPr>
          <p:cNvSpPr>
            <a:spLocks noGrp="1"/>
          </p:cNvSpPr>
          <p:nvPr>
            <p:ph type="body" sz="quarter" idx="14"/>
          </p:nvPr>
        </p:nvSpPr>
        <p:spPr>
          <a:xfrm>
            <a:off x="548878" y="895350"/>
            <a:ext cx="8052197" cy="293370"/>
          </a:xfrm>
        </p:spPr>
        <p:txBody>
          <a:bodyPr bIns="0" anchor="t"/>
          <a:lstStyle>
            <a:lvl1pPr marL="0" indent="0">
              <a:lnSpc>
                <a:spcPct val="100000"/>
              </a:lnSpc>
              <a:buNone/>
              <a:defRPr sz="1500">
                <a:solidFill>
                  <a:schemeClr val="tx1"/>
                </a:solidFill>
              </a:defRPr>
            </a:lvl1pPr>
          </a:lstStyle>
          <a:p>
            <a:pPr lvl="0"/>
            <a:endParaRPr lang="en-US" dirty="0"/>
          </a:p>
        </p:txBody>
      </p:sp>
    </p:spTree>
    <p:extLst>
      <p:ext uri="{BB962C8B-B14F-4D97-AF65-F5344CB8AC3E}">
        <p14:creationId xmlns:p14="http://schemas.microsoft.com/office/powerpoint/2010/main" val="627147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Objec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FD4004EA-8FB8-EC40-8790-B86FB6800767}" type="slidenum">
              <a:rPr lang="en-US" smtClean="0"/>
              <a:pPr/>
              <a:t>‹#›</a:t>
            </a:fld>
            <a:endParaRPr lang="en-US" dirty="0"/>
          </a:p>
        </p:txBody>
      </p:sp>
      <p:sp>
        <p:nvSpPr>
          <p:cNvPr id="4" name="Datumsplatzhalter 3"/>
          <p:cNvSpPr>
            <a:spLocks noGrp="1"/>
          </p:cNvSpPr>
          <p:nvPr>
            <p:ph type="dt" sz="half" idx="11"/>
          </p:nvPr>
        </p:nvSpPr>
        <p:spPr/>
        <p:txBody>
          <a:bodyPr/>
          <a:lstStyle/>
          <a:p>
            <a:fld id="{DC874F40-3634-433A-B6AB-030BBDFDBD3D}" type="datetime4">
              <a:rPr lang="en-US" smtClean="0"/>
              <a:t>October 28, 2019</a:t>
            </a:fld>
            <a:endParaRPr lang="en-US" dirty="0"/>
          </a:p>
        </p:txBody>
      </p:sp>
      <p:sp>
        <p:nvSpPr>
          <p:cNvPr id="5" name="Fußzeilenplatzhalter 4"/>
          <p:cNvSpPr>
            <a:spLocks noGrp="1"/>
          </p:cNvSpPr>
          <p:nvPr>
            <p:ph type="ftr" sz="quarter" idx="12"/>
          </p:nvPr>
        </p:nvSpPr>
        <p:spPr/>
        <p:txBody>
          <a:bodyPr/>
          <a:lstStyle/>
          <a:p>
            <a:endParaRPr lang="en-US" dirty="0"/>
          </a:p>
        </p:txBody>
      </p:sp>
      <p:sp>
        <p:nvSpPr>
          <p:cNvPr id="8" name="Title Placeholder 1">
            <a:extLst>
              <a:ext uri="{FF2B5EF4-FFF2-40B4-BE49-F238E27FC236}">
                <a16:creationId xmlns:a16="http://schemas.microsoft.com/office/drawing/2014/main"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dirty="0"/>
          </a:p>
        </p:txBody>
      </p:sp>
      <p:sp>
        <p:nvSpPr>
          <p:cNvPr id="10" name="Text Placeholder 4">
            <a:extLst>
              <a:ext uri="{FF2B5EF4-FFF2-40B4-BE49-F238E27FC236}">
                <a16:creationId xmlns:a16="http://schemas.microsoft.com/office/drawing/2014/main" id="{E2A55062-BFF7-9F43-A165-C40317CA7D8C}"/>
              </a:ext>
            </a:extLst>
          </p:cNvPr>
          <p:cNvSpPr>
            <a:spLocks noGrp="1"/>
          </p:cNvSpPr>
          <p:nvPr>
            <p:ph idx="1" hasCustomPrompt="1"/>
          </p:nvPr>
        </p:nvSpPr>
        <p:spPr>
          <a:xfrm>
            <a:off x="542926" y="1341438"/>
            <a:ext cx="8058150" cy="4751387"/>
          </a:xfrm>
          <a:prstGeom prst="rect">
            <a:avLst/>
          </a:prstGeom>
        </p:spPr>
        <p:txBody>
          <a:bodyPr vert="horz" lIns="91440" tIns="45720" rIns="91440" bIns="45720" rtlCol="0">
            <a:noAutofit/>
          </a:bodyPr>
          <a:lstStyle/>
          <a:p>
            <a:pPr lvl="0"/>
            <a:r>
              <a:rPr lang="en-US" dirty="0"/>
              <a:t>Click to add text – 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Tree>
    <p:extLst>
      <p:ext uri="{BB962C8B-B14F-4D97-AF65-F5344CB8AC3E}">
        <p14:creationId xmlns:p14="http://schemas.microsoft.com/office/powerpoint/2010/main" val="1590317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_and_Objec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dirty="0"/>
          </a:p>
        </p:txBody>
      </p:sp>
      <p:sp>
        <p:nvSpPr>
          <p:cNvPr id="9" name="Textplatzhalter 6"/>
          <p:cNvSpPr>
            <a:spLocks noGrp="1"/>
          </p:cNvSpPr>
          <p:nvPr>
            <p:ph type="body" sz="quarter" idx="13" hasCustomPrompt="1"/>
          </p:nvPr>
        </p:nvSpPr>
        <p:spPr>
          <a:xfrm>
            <a:off x="542926" y="1341439"/>
            <a:ext cx="3894074" cy="4751386"/>
          </a:xfrm>
          <a:noFill/>
        </p:spPr>
        <p:txBody>
          <a:bodyPr/>
          <a:lstStyle>
            <a:lvl5pPr>
              <a:defRPr/>
            </a:lvl5pPr>
          </a:lstStyle>
          <a:p>
            <a:pPr lvl="0"/>
            <a:r>
              <a:rPr lang="en-US" dirty="0"/>
              <a:t>Click to add text – 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13" name="Title Placeholder 1">
            <a:extLst>
              <a:ext uri="{FF2B5EF4-FFF2-40B4-BE49-F238E27FC236}">
                <a16:creationId xmlns:a16="http://schemas.microsoft.com/office/drawing/2014/main"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dirty="0"/>
          </a:p>
        </p:txBody>
      </p:sp>
      <p:sp>
        <p:nvSpPr>
          <p:cNvPr id="14" name="Datumsplatzhalter 3"/>
          <p:cNvSpPr>
            <a:spLocks noGrp="1"/>
          </p:cNvSpPr>
          <p:nvPr>
            <p:ph type="dt" sz="half" idx="11"/>
          </p:nvPr>
        </p:nvSpPr>
        <p:spPr>
          <a:xfrm>
            <a:off x="1443985" y="6452883"/>
            <a:ext cx="813440" cy="224458"/>
          </a:xfrm>
        </p:spPr>
        <p:txBody>
          <a:bodyPr/>
          <a:lstStyle/>
          <a:p>
            <a:fld id="{72F1A7A5-285F-42FB-B894-11287FAD669C}" type="datetime4">
              <a:rPr lang="en-US" smtClean="0"/>
              <a:t>October 28, 2019</a:t>
            </a:fld>
            <a:endParaRPr lang="en-US" dirty="0"/>
          </a:p>
        </p:txBody>
      </p:sp>
      <p:sp>
        <p:nvSpPr>
          <p:cNvPr id="15" name="Fußzeilenplatzhalter 4"/>
          <p:cNvSpPr>
            <a:spLocks noGrp="1"/>
          </p:cNvSpPr>
          <p:nvPr>
            <p:ph type="ftr" sz="quarter" idx="15"/>
          </p:nvPr>
        </p:nvSpPr>
        <p:spPr>
          <a:xfrm>
            <a:off x="2257425" y="6452883"/>
            <a:ext cx="2552105" cy="224458"/>
          </a:xfrm>
        </p:spPr>
        <p:txBody>
          <a:bodyPr/>
          <a:lstStyle/>
          <a:p>
            <a:endParaRPr lang="en-US" dirty="0"/>
          </a:p>
        </p:txBody>
      </p:sp>
      <p:sp>
        <p:nvSpPr>
          <p:cNvPr id="19" name="Inhaltsplatzhalter 2"/>
          <p:cNvSpPr>
            <a:spLocks noGrp="1"/>
          </p:cNvSpPr>
          <p:nvPr>
            <p:ph sz="quarter" idx="17"/>
          </p:nvPr>
        </p:nvSpPr>
        <p:spPr>
          <a:xfrm>
            <a:off x="4705350" y="1341439"/>
            <a:ext cx="3894075" cy="4751386"/>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402185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2 Line Headline Content and Objec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dirty="0"/>
          </a:p>
        </p:txBody>
      </p:sp>
      <p:sp>
        <p:nvSpPr>
          <p:cNvPr id="9" name="Textplatzhalter 6"/>
          <p:cNvSpPr>
            <a:spLocks noGrp="1"/>
          </p:cNvSpPr>
          <p:nvPr>
            <p:ph type="body" sz="quarter" idx="13" hasCustomPrompt="1"/>
          </p:nvPr>
        </p:nvSpPr>
        <p:spPr>
          <a:xfrm>
            <a:off x="542926" y="1341439"/>
            <a:ext cx="3894074" cy="4751386"/>
          </a:xfrm>
          <a:noFill/>
        </p:spPr>
        <p:txBody>
          <a:bodyPr/>
          <a:lstStyle>
            <a:lvl5pPr>
              <a:defRPr/>
            </a:lvl5pPr>
          </a:lstStyle>
          <a:p>
            <a:pPr lvl="0"/>
            <a:r>
              <a:rPr lang="en-US" dirty="0"/>
              <a:t>Click to add text – 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14" name="Datumsplatzhalter 3"/>
          <p:cNvSpPr>
            <a:spLocks noGrp="1"/>
          </p:cNvSpPr>
          <p:nvPr>
            <p:ph type="dt" sz="half" idx="11"/>
          </p:nvPr>
        </p:nvSpPr>
        <p:spPr>
          <a:xfrm>
            <a:off x="1443985" y="6452883"/>
            <a:ext cx="813440" cy="224458"/>
          </a:xfrm>
        </p:spPr>
        <p:txBody>
          <a:bodyPr/>
          <a:lstStyle/>
          <a:p>
            <a:fld id="{62FA3AF2-19DC-4ECB-AFFD-0EE15429FD76}" type="datetime4">
              <a:rPr lang="en-US" smtClean="0"/>
              <a:t>October 28, 2019</a:t>
            </a:fld>
            <a:endParaRPr lang="en-US" dirty="0"/>
          </a:p>
        </p:txBody>
      </p:sp>
      <p:sp>
        <p:nvSpPr>
          <p:cNvPr id="15" name="Fußzeilenplatzhalter 4"/>
          <p:cNvSpPr>
            <a:spLocks noGrp="1"/>
          </p:cNvSpPr>
          <p:nvPr>
            <p:ph type="ftr" sz="quarter" idx="15"/>
          </p:nvPr>
        </p:nvSpPr>
        <p:spPr>
          <a:xfrm>
            <a:off x="2257425" y="6452883"/>
            <a:ext cx="2552105" cy="224458"/>
          </a:xfrm>
        </p:spPr>
        <p:txBody>
          <a:bodyPr/>
          <a:lstStyle/>
          <a:p>
            <a:endParaRPr lang="en-US" dirty="0"/>
          </a:p>
        </p:txBody>
      </p:sp>
      <p:sp>
        <p:nvSpPr>
          <p:cNvPr id="19" name="Inhaltsplatzhalter 2"/>
          <p:cNvSpPr>
            <a:spLocks noGrp="1"/>
          </p:cNvSpPr>
          <p:nvPr>
            <p:ph sz="quarter" idx="17" hasCustomPrompt="1"/>
          </p:nvPr>
        </p:nvSpPr>
        <p:spPr>
          <a:xfrm>
            <a:off x="4705350" y="1341439"/>
            <a:ext cx="3894075" cy="4751386"/>
          </a:xfrm>
        </p:spPr>
        <p:txBody>
          <a:bodyPr/>
          <a:lstStyle>
            <a:lvl1pPr marL="0" indent="0">
              <a:buNone/>
              <a:defRPr/>
            </a:lvl1pPr>
          </a:lstStyle>
          <a:p>
            <a:pPr lvl="0"/>
            <a:r>
              <a:rPr lang="en-US" dirty="0"/>
              <a:t>Object</a:t>
            </a:r>
          </a:p>
        </p:txBody>
      </p:sp>
      <p:sp>
        <p:nvSpPr>
          <p:cNvPr id="8" name="Title Placeholder 1">
            <a:extLst>
              <a:ext uri="{FF2B5EF4-FFF2-40B4-BE49-F238E27FC236}">
                <a16:creationId xmlns:a16="http://schemas.microsoft.com/office/drawing/2014/main" id="{D1EDAE5E-6C61-AF4C-A629-9FF998F35313}"/>
              </a:ext>
            </a:extLst>
          </p:cNvPr>
          <p:cNvSpPr>
            <a:spLocks noGrp="1"/>
          </p:cNvSpPr>
          <p:nvPr>
            <p:ph type="title"/>
          </p:nvPr>
        </p:nvSpPr>
        <p:spPr>
          <a:xfrm>
            <a:off x="542925" y="457200"/>
            <a:ext cx="8058150" cy="438150"/>
          </a:xfrm>
          <a:prstGeom prst="rect">
            <a:avLst/>
          </a:prstGeom>
        </p:spPr>
        <p:txBody>
          <a:bodyPr vert="horz" lIns="91440" tIns="45720" rIns="91440" bIns="45720" rtlCol="0" anchor="t" anchorCtr="0">
            <a:noAutofit/>
          </a:bodyPr>
          <a:lstStyle>
            <a:lvl1pPr>
              <a:defRPr/>
            </a:lvl1pPr>
          </a:lstStyle>
          <a:p>
            <a:endParaRPr lang="en-US" dirty="0"/>
          </a:p>
        </p:txBody>
      </p:sp>
      <p:sp>
        <p:nvSpPr>
          <p:cNvPr id="10" name="Text Placeholder 2">
            <a:extLst>
              <a:ext uri="{FF2B5EF4-FFF2-40B4-BE49-F238E27FC236}">
                <a16:creationId xmlns:a16="http://schemas.microsoft.com/office/drawing/2014/main" id="{0EC5C76F-0460-5A46-B645-7071427FC368}"/>
              </a:ext>
            </a:extLst>
          </p:cNvPr>
          <p:cNvSpPr>
            <a:spLocks noGrp="1"/>
          </p:cNvSpPr>
          <p:nvPr>
            <p:ph type="body" sz="quarter" idx="14"/>
          </p:nvPr>
        </p:nvSpPr>
        <p:spPr>
          <a:xfrm>
            <a:off x="548878" y="895350"/>
            <a:ext cx="8052197" cy="293370"/>
          </a:xfrm>
        </p:spPr>
        <p:txBody>
          <a:bodyPr bIns="0" anchor="t"/>
          <a:lstStyle>
            <a:lvl1pPr marL="0" indent="0">
              <a:lnSpc>
                <a:spcPct val="100000"/>
              </a:lnSpc>
              <a:buNone/>
              <a:defRPr sz="1500">
                <a:solidFill>
                  <a:schemeClr val="tx1"/>
                </a:solidFill>
              </a:defRPr>
            </a:lvl1pPr>
          </a:lstStyle>
          <a:p>
            <a:pPr lvl="0"/>
            <a:endParaRPr lang="en-US" dirty="0"/>
          </a:p>
        </p:txBody>
      </p:sp>
    </p:spTree>
    <p:extLst>
      <p:ext uri="{BB962C8B-B14F-4D97-AF65-F5344CB8AC3E}">
        <p14:creationId xmlns:p14="http://schemas.microsoft.com/office/powerpoint/2010/main" val="17259305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_and_Object_Larg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dirty="0"/>
          </a:p>
        </p:txBody>
      </p:sp>
      <p:sp>
        <p:nvSpPr>
          <p:cNvPr id="9" name="Textplatzhalter 6"/>
          <p:cNvSpPr>
            <a:spLocks noGrp="1"/>
          </p:cNvSpPr>
          <p:nvPr>
            <p:ph type="body" sz="quarter" idx="13" hasCustomPrompt="1"/>
          </p:nvPr>
        </p:nvSpPr>
        <p:spPr>
          <a:xfrm>
            <a:off x="542925" y="1341439"/>
            <a:ext cx="3894075" cy="4751386"/>
          </a:xfrm>
          <a:noFill/>
        </p:spPr>
        <p:txBody>
          <a:bodyPr/>
          <a:lstStyle>
            <a:lvl5pPr>
              <a:defRPr/>
            </a:lvl5pPr>
          </a:lstStyle>
          <a:p>
            <a:pPr lvl="0"/>
            <a:r>
              <a:rPr lang="en-US" dirty="0"/>
              <a:t>Click to add text – 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10" name="Title Placeholder 1">
            <a:extLst>
              <a:ext uri="{FF2B5EF4-FFF2-40B4-BE49-F238E27FC236}">
                <a16:creationId xmlns:a16="http://schemas.microsoft.com/office/drawing/2014/main" id="{D1EDAE5E-6C61-AF4C-A629-9FF998F35313}"/>
              </a:ext>
            </a:extLst>
          </p:cNvPr>
          <p:cNvSpPr>
            <a:spLocks noGrp="1"/>
          </p:cNvSpPr>
          <p:nvPr>
            <p:ph type="title"/>
          </p:nvPr>
        </p:nvSpPr>
        <p:spPr>
          <a:xfrm>
            <a:off x="542925" y="457200"/>
            <a:ext cx="3894075" cy="731520"/>
          </a:xfrm>
          <a:prstGeom prst="rect">
            <a:avLst/>
          </a:prstGeom>
        </p:spPr>
        <p:txBody>
          <a:bodyPr vert="horz" lIns="91440" tIns="45720" rIns="91440" bIns="45720" rtlCol="0" anchor="t" anchorCtr="0">
            <a:noAutofit/>
          </a:bodyPr>
          <a:lstStyle/>
          <a:p>
            <a:pPr lvl="0"/>
            <a:endParaRPr lang="en-US" dirty="0"/>
          </a:p>
        </p:txBody>
      </p:sp>
      <p:sp>
        <p:nvSpPr>
          <p:cNvPr id="6" name="Datumsplatzhalter 3"/>
          <p:cNvSpPr>
            <a:spLocks noGrp="1"/>
          </p:cNvSpPr>
          <p:nvPr>
            <p:ph type="dt" sz="half" idx="11"/>
          </p:nvPr>
        </p:nvSpPr>
        <p:spPr>
          <a:xfrm>
            <a:off x="1443985" y="6452883"/>
            <a:ext cx="813440" cy="224458"/>
          </a:xfrm>
        </p:spPr>
        <p:txBody>
          <a:bodyPr/>
          <a:lstStyle/>
          <a:p>
            <a:fld id="{4ED9400D-E2BA-4D7F-B799-D404B5A5B051}" type="datetime4">
              <a:rPr lang="en-US" smtClean="0"/>
              <a:t>October 28, 2019</a:t>
            </a:fld>
            <a:endParaRPr lang="en-US" dirty="0"/>
          </a:p>
        </p:txBody>
      </p:sp>
      <p:sp>
        <p:nvSpPr>
          <p:cNvPr id="11" name="Fußzeilenplatzhalter 4"/>
          <p:cNvSpPr>
            <a:spLocks noGrp="1"/>
          </p:cNvSpPr>
          <p:nvPr>
            <p:ph type="ftr" sz="quarter" idx="15"/>
          </p:nvPr>
        </p:nvSpPr>
        <p:spPr>
          <a:xfrm>
            <a:off x="2257425" y="6452883"/>
            <a:ext cx="2552105" cy="224458"/>
          </a:xfrm>
        </p:spPr>
        <p:txBody>
          <a:bodyPr/>
          <a:lstStyle/>
          <a:p>
            <a:endParaRPr lang="en-US" dirty="0"/>
          </a:p>
        </p:txBody>
      </p:sp>
      <p:sp>
        <p:nvSpPr>
          <p:cNvPr id="15" name="Inhaltsplatzhalter 2"/>
          <p:cNvSpPr>
            <a:spLocks noGrp="1"/>
          </p:cNvSpPr>
          <p:nvPr>
            <p:ph sz="quarter" idx="17" hasCustomPrompt="1"/>
          </p:nvPr>
        </p:nvSpPr>
        <p:spPr>
          <a:xfrm>
            <a:off x="4705350" y="457201"/>
            <a:ext cx="4438650" cy="5635625"/>
          </a:xfrm>
        </p:spPr>
        <p:txBody>
          <a:bodyPr/>
          <a:lstStyle>
            <a:lvl1pPr marL="0" indent="0">
              <a:buNone/>
              <a:defRPr/>
            </a:lvl1pPr>
          </a:lstStyle>
          <a:p>
            <a:pPr lvl="0"/>
            <a:r>
              <a:rPr lang="en-US" dirty="0"/>
              <a:t>Object</a:t>
            </a:r>
          </a:p>
        </p:txBody>
      </p:sp>
    </p:spTree>
    <p:extLst>
      <p:ext uri="{BB962C8B-B14F-4D97-AF65-F5344CB8AC3E}">
        <p14:creationId xmlns:p14="http://schemas.microsoft.com/office/powerpoint/2010/main" val="42416725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Object_Box">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dirty="0"/>
          </a:p>
        </p:txBody>
      </p:sp>
      <p:sp>
        <p:nvSpPr>
          <p:cNvPr id="9" name="Textplatzhalter 6"/>
          <p:cNvSpPr>
            <a:spLocks noGrp="1"/>
          </p:cNvSpPr>
          <p:nvPr>
            <p:ph type="body" sz="quarter" idx="13"/>
          </p:nvPr>
        </p:nvSpPr>
        <p:spPr>
          <a:xfrm>
            <a:off x="542925" y="1341440"/>
            <a:ext cx="8058150" cy="395921"/>
          </a:xfrm>
          <a:noFill/>
        </p:spPr>
        <p:txBody>
          <a:bodyPr/>
          <a:lstStyle>
            <a:lvl1pPr marL="0" indent="0" algn="ctr">
              <a:buNone/>
              <a:defRPr b="1">
                <a:solidFill>
                  <a:schemeClr val="accent2"/>
                </a:solidFill>
              </a:defRPr>
            </a:lvl1pPr>
            <a:lvl5pPr>
              <a:defRPr/>
            </a:lvl5pPr>
          </a:lstStyle>
          <a:p>
            <a:pPr lvl="0"/>
            <a:endParaRPr lang="de-DE" dirty="0"/>
          </a:p>
        </p:txBody>
      </p:sp>
      <p:sp>
        <p:nvSpPr>
          <p:cNvPr id="13" name="Title Placeholder 1">
            <a:extLst>
              <a:ext uri="{FF2B5EF4-FFF2-40B4-BE49-F238E27FC236}">
                <a16:creationId xmlns:a16="http://schemas.microsoft.com/office/drawing/2014/main"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dirty="0"/>
          </a:p>
        </p:txBody>
      </p:sp>
      <p:sp>
        <p:nvSpPr>
          <p:cNvPr id="6" name="Datumsplatzhalter 3"/>
          <p:cNvSpPr>
            <a:spLocks noGrp="1"/>
          </p:cNvSpPr>
          <p:nvPr>
            <p:ph type="dt" sz="half" idx="11"/>
          </p:nvPr>
        </p:nvSpPr>
        <p:spPr>
          <a:xfrm>
            <a:off x="1443985" y="6452883"/>
            <a:ext cx="813440" cy="224458"/>
          </a:xfrm>
        </p:spPr>
        <p:txBody>
          <a:bodyPr/>
          <a:lstStyle/>
          <a:p>
            <a:fld id="{0D1F0058-9A52-4350-9614-7B67D5B1B2A4}" type="datetime4">
              <a:rPr lang="en-US" smtClean="0"/>
              <a:t>October 28, 2019</a:t>
            </a:fld>
            <a:endParaRPr lang="en-US" dirty="0"/>
          </a:p>
        </p:txBody>
      </p:sp>
      <p:sp>
        <p:nvSpPr>
          <p:cNvPr id="10" name="Fußzeilenplatzhalter 4"/>
          <p:cNvSpPr>
            <a:spLocks noGrp="1"/>
          </p:cNvSpPr>
          <p:nvPr>
            <p:ph type="ftr" sz="quarter" idx="15"/>
          </p:nvPr>
        </p:nvSpPr>
        <p:spPr>
          <a:xfrm>
            <a:off x="2257425" y="6452883"/>
            <a:ext cx="2552105" cy="224458"/>
          </a:xfrm>
        </p:spPr>
        <p:txBody>
          <a:bodyPr/>
          <a:lstStyle/>
          <a:p>
            <a:endParaRPr lang="en-US" dirty="0"/>
          </a:p>
        </p:txBody>
      </p:sp>
      <p:sp>
        <p:nvSpPr>
          <p:cNvPr id="3" name="Inhaltsplatzhalter 2"/>
          <p:cNvSpPr>
            <a:spLocks noGrp="1"/>
          </p:cNvSpPr>
          <p:nvPr>
            <p:ph sz="quarter" idx="16" hasCustomPrompt="1"/>
          </p:nvPr>
        </p:nvSpPr>
        <p:spPr>
          <a:xfrm>
            <a:off x="542925" y="1727835"/>
            <a:ext cx="8058150" cy="4364990"/>
          </a:xfrm>
        </p:spPr>
        <p:txBody>
          <a:bodyPr/>
          <a:lstStyle>
            <a:lvl1pPr>
              <a:defRPr/>
            </a:lvl1pPr>
          </a:lstStyle>
          <a:p>
            <a:pPr lvl="0"/>
            <a:r>
              <a:rPr lang="en-US" dirty="0"/>
              <a:t>Click to add text – 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Tree>
    <p:extLst>
      <p:ext uri="{BB962C8B-B14F-4D97-AF65-F5344CB8AC3E}">
        <p14:creationId xmlns:p14="http://schemas.microsoft.com/office/powerpoint/2010/main" val="3955361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hoto Strip 01">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userDrawn="1"/>
        </p:nvSpPr>
        <p:spPr>
          <a:xfrm rot="5400000">
            <a:off x="-4" y="2068007"/>
            <a:ext cx="3433891" cy="343389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Triangle 24">
            <a:extLst>
              <a:ext uri="{FF2B5EF4-FFF2-40B4-BE49-F238E27FC236}">
                <a16:creationId xmlns:a16="http://schemas.microsoft.com/office/drawing/2014/main" id="{4A4A05AB-A5E8-1841-948A-68BA6F6ED1F2}"/>
              </a:ext>
            </a:extLst>
          </p:cNvPr>
          <p:cNvSpPr/>
          <p:nvPr userDrawn="1"/>
        </p:nvSpPr>
        <p:spPr>
          <a:xfrm rot="16200000">
            <a:off x="6962258" y="4690871"/>
            <a:ext cx="2181741" cy="2181741"/>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95A99E-235E-9C49-84E0-77800CC13324}"/>
              </a:ext>
            </a:extLst>
          </p:cNvPr>
          <p:cNvSpPr/>
          <p:nvPr userDrawn="1"/>
        </p:nvSpPr>
        <p:spPr>
          <a:xfrm>
            <a:off x="0" y="1613647"/>
            <a:ext cx="9144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C1AD2FB-17C2-FD4D-B3DC-40E254B832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613647"/>
          </a:xfrm>
          <a:prstGeom prst="rect">
            <a:avLst/>
          </a:prstGeom>
        </p:spPr>
      </p:pic>
      <p:grpSp>
        <p:nvGrpSpPr>
          <p:cNvPr id="19" name="Group 18">
            <a:extLst>
              <a:ext uri="{FF2B5EF4-FFF2-40B4-BE49-F238E27FC236}">
                <a16:creationId xmlns:a16="http://schemas.microsoft.com/office/drawing/2014/main" id="{67445503-ED37-2943-A1F2-B683B86B045D}"/>
              </a:ext>
            </a:extLst>
          </p:cNvPr>
          <p:cNvGrpSpPr/>
          <p:nvPr userDrawn="1"/>
        </p:nvGrpSpPr>
        <p:grpSpPr>
          <a:xfrm>
            <a:off x="6918073" y="0"/>
            <a:ext cx="2225927"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CFA7E42-DCD9-6A46-880E-4C7E507A2BE2}"/>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ight Triangle 13">
            <a:extLst>
              <a:ext uri="{FF2B5EF4-FFF2-40B4-BE49-F238E27FC236}">
                <a16:creationId xmlns:a16="http://schemas.microsoft.com/office/drawing/2014/main" id="{5759ACF1-5C49-484A-B1AD-5C4F2F2B982F}"/>
              </a:ext>
            </a:extLst>
          </p:cNvPr>
          <p:cNvSpPr/>
          <p:nvPr userDrawn="1"/>
        </p:nvSpPr>
        <p:spPr>
          <a:xfrm rot="16200000">
            <a:off x="7888637" y="812649"/>
            <a:ext cx="1255362" cy="125536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457200" y="2971800"/>
            <a:ext cx="82296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dirty="0"/>
              <a:t>CLICK TO EDIT SECTION</a:t>
            </a:r>
            <a:br>
              <a:rPr lang="en-US" dirty="0"/>
            </a:br>
            <a:r>
              <a:rPr lang="en-US" dirty="0"/>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457199" y="4114800"/>
            <a:ext cx="8229599" cy="576072"/>
          </a:xfrm>
          <a:prstGeom prst="rect">
            <a:avLst/>
          </a:prstGeom>
        </p:spPr>
        <p:txBody>
          <a:bodyPr vert="horz" lIns="0" tIns="0" rIns="0" bIns="0" anchor="t"/>
          <a:lstStyle>
            <a:lvl1pPr marL="0" indent="0">
              <a:lnSpc>
                <a:spcPct val="100000"/>
              </a:lnSpc>
              <a:spcBef>
                <a:spcPts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SUBTITLE</a:t>
            </a:r>
          </a:p>
        </p:txBody>
      </p:sp>
      <p:grpSp>
        <p:nvGrpSpPr>
          <p:cNvPr id="22" name="Group 21">
            <a:extLst>
              <a:ext uri="{FF2B5EF4-FFF2-40B4-BE49-F238E27FC236}">
                <a16:creationId xmlns:a16="http://schemas.microsoft.com/office/drawing/2014/main" id="{3E7DACC8-7A29-854D-B062-D56207377225}"/>
              </a:ext>
            </a:extLst>
          </p:cNvPr>
          <p:cNvGrpSpPr/>
          <p:nvPr userDrawn="1"/>
        </p:nvGrpSpPr>
        <p:grpSpPr>
          <a:xfrm rot="10800000">
            <a:off x="0" y="-5"/>
            <a:ext cx="3311224"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536461B5-F41E-C143-95CB-E0D80070675D}"/>
                </a:ext>
              </a:extLst>
            </p:cNvPr>
            <p:cNvSpPr/>
            <p:nvPr userDrawn="1"/>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9" name="Pictur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268" y="5833872"/>
            <a:ext cx="1695654" cy="736886"/>
          </a:xfrm>
          <a:prstGeom prst="rect">
            <a:avLst/>
          </a:prstGeom>
        </p:spPr>
      </p:pic>
    </p:spTree>
    <p:extLst>
      <p:ext uri="{BB962C8B-B14F-4D97-AF65-F5344CB8AC3E}">
        <p14:creationId xmlns:p14="http://schemas.microsoft.com/office/powerpoint/2010/main" val="392723332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Object_Box">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dirty="0"/>
          </a:p>
        </p:txBody>
      </p:sp>
      <p:sp>
        <p:nvSpPr>
          <p:cNvPr id="9" name="Textplatzhalter 6"/>
          <p:cNvSpPr>
            <a:spLocks noGrp="1"/>
          </p:cNvSpPr>
          <p:nvPr>
            <p:ph type="body" sz="quarter" idx="13"/>
          </p:nvPr>
        </p:nvSpPr>
        <p:spPr>
          <a:xfrm>
            <a:off x="542925" y="1341440"/>
            <a:ext cx="3894075" cy="395921"/>
          </a:xfrm>
          <a:noFill/>
        </p:spPr>
        <p:txBody>
          <a:bodyPr/>
          <a:lstStyle>
            <a:lvl1pPr marL="0" indent="0" algn="ctr">
              <a:buNone/>
              <a:defRPr b="1">
                <a:solidFill>
                  <a:schemeClr val="accent2"/>
                </a:solidFill>
              </a:defRPr>
            </a:lvl1pPr>
            <a:lvl5pPr>
              <a:defRPr/>
            </a:lvl5pPr>
          </a:lstStyle>
          <a:p>
            <a:pPr lvl="0"/>
            <a:endParaRPr lang="de-DE" dirty="0"/>
          </a:p>
        </p:txBody>
      </p:sp>
      <p:sp>
        <p:nvSpPr>
          <p:cNvPr id="13" name="Title Placeholder 1">
            <a:extLst>
              <a:ext uri="{FF2B5EF4-FFF2-40B4-BE49-F238E27FC236}">
                <a16:creationId xmlns:a16="http://schemas.microsoft.com/office/drawing/2014/main"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dirty="0"/>
          </a:p>
        </p:txBody>
      </p:sp>
      <p:sp>
        <p:nvSpPr>
          <p:cNvPr id="6" name="Datumsplatzhalter 3"/>
          <p:cNvSpPr>
            <a:spLocks noGrp="1"/>
          </p:cNvSpPr>
          <p:nvPr>
            <p:ph type="dt" sz="half" idx="11"/>
          </p:nvPr>
        </p:nvSpPr>
        <p:spPr>
          <a:xfrm>
            <a:off x="1443985" y="6452883"/>
            <a:ext cx="813440" cy="224458"/>
          </a:xfrm>
        </p:spPr>
        <p:txBody>
          <a:bodyPr/>
          <a:lstStyle/>
          <a:p>
            <a:fld id="{811DFFDE-1DCF-4A63-B1BA-5633884AD36F}" type="datetime4">
              <a:rPr lang="en-US" smtClean="0"/>
              <a:t>October 28, 2019</a:t>
            </a:fld>
            <a:endParaRPr lang="en-US" dirty="0"/>
          </a:p>
        </p:txBody>
      </p:sp>
      <p:sp>
        <p:nvSpPr>
          <p:cNvPr id="10" name="Fußzeilenplatzhalter 4"/>
          <p:cNvSpPr>
            <a:spLocks noGrp="1"/>
          </p:cNvSpPr>
          <p:nvPr>
            <p:ph type="ftr" sz="quarter" idx="15"/>
          </p:nvPr>
        </p:nvSpPr>
        <p:spPr>
          <a:xfrm>
            <a:off x="2257425" y="6452883"/>
            <a:ext cx="2552105" cy="224458"/>
          </a:xfrm>
        </p:spPr>
        <p:txBody>
          <a:bodyPr/>
          <a:lstStyle/>
          <a:p>
            <a:endParaRPr lang="en-US" dirty="0"/>
          </a:p>
        </p:txBody>
      </p:sp>
      <p:sp>
        <p:nvSpPr>
          <p:cNvPr id="3" name="Inhaltsplatzhalter 2"/>
          <p:cNvSpPr>
            <a:spLocks noGrp="1"/>
          </p:cNvSpPr>
          <p:nvPr>
            <p:ph sz="quarter" idx="16" hasCustomPrompt="1"/>
          </p:nvPr>
        </p:nvSpPr>
        <p:spPr>
          <a:xfrm>
            <a:off x="542925" y="1727835"/>
            <a:ext cx="3894075" cy="4364990"/>
          </a:xfrm>
        </p:spPr>
        <p:txBody>
          <a:bodyPr/>
          <a:lstStyle>
            <a:lvl1pPr>
              <a:defRPr/>
            </a:lvl1pPr>
          </a:lstStyle>
          <a:p>
            <a:pPr lvl="0"/>
            <a:r>
              <a:rPr lang="en-US" dirty="0"/>
              <a:t>Click to add text – 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11" name="Textplatzhalter 6"/>
          <p:cNvSpPr>
            <a:spLocks noGrp="1"/>
          </p:cNvSpPr>
          <p:nvPr>
            <p:ph type="body" sz="quarter" idx="17"/>
          </p:nvPr>
        </p:nvSpPr>
        <p:spPr>
          <a:xfrm>
            <a:off x="4707000" y="1341440"/>
            <a:ext cx="3894075" cy="395921"/>
          </a:xfrm>
          <a:noFill/>
        </p:spPr>
        <p:txBody>
          <a:bodyPr/>
          <a:lstStyle>
            <a:lvl1pPr marL="0" indent="0" algn="ctr">
              <a:buNone/>
              <a:defRPr b="1">
                <a:solidFill>
                  <a:schemeClr val="accent2"/>
                </a:solidFill>
              </a:defRPr>
            </a:lvl1pPr>
            <a:lvl5pPr>
              <a:defRPr/>
            </a:lvl5pPr>
          </a:lstStyle>
          <a:p>
            <a:pPr lvl="0"/>
            <a:endParaRPr lang="de-DE" dirty="0"/>
          </a:p>
        </p:txBody>
      </p:sp>
      <p:sp>
        <p:nvSpPr>
          <p:cNvPr id="12" name="Inhaltsplatzhalter 2"/>
          <p:cNvSpPr>
            <a:spLocks noGrp="1"/>
          </p:cNvSpPr>
          <p:nvPr>
            <p:ph sz="quarter" idx="18" hasCustomPrompt="1"/>
          </p:nvPr>
        </p:nvSpPr>
        <p:spPr>
          <a:xfrm>
            <a:off x="4707000" y="1727835"/>
            <a:ext cx="3894075" cy="4364990"/>
          </a:xfrm>
        </p:spPr>
        <p:txBody>
          <a:bodyPr/>
          <a:lstStyle>
            <a:lvl1pPr>
              <a:defRPr/>
            </a:lvl1pPr>
          </a:lstStyle>
          <a:p>
            <a:pPr lvl="0"/>
            <a:r>
              <a:rPr lang="en-US" dirty="0"/>
              <a:t>Click to add text – 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Tree>
    <p:extLst>
      <p:ext uri="{BB962C8B-B14F-4D97-AF65-F5344CB8AC3E}">
        <p14:creationId xmlns:p14="http://schemas.microsoft.com/office/powerpoint/2010/main" val="20551569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Object_Box">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dirty="0"/>
          </a:p>
        </p:txBody>
      </p:sp>
      <p:sp>
        <p:nvSpPr>
          <p:cNvPr id="9" name="Textplatzhalter 6"/>
          <p:cNvSpPr>
            <a:spLocks noGrp="1"/>
          </p:cNvSpPr>
          <p:nvPr>
            <p:ph type="body" sz="quarter" idx="13"/>
          </p:nvPr>
        </p:nvSpPr>
        <p:spPr>
          <a:xfrm>
            <a:off x="542925" y="1341440"/>
            <a:ext cx="2505075" cy="395921"/>
          </a:xfrm>
          <a:noFill/>
        </p:spPr>
        <p:txBody>
          <a:bodyPr/>
          <a:lstStyle>
            <a:lvl1pPr marL="0" indent="0" algn="ctr">
              <a:buNone/>
              <a:defRPr b="1">
                <a:solidFill>
                  <a:schemeClr val="accent2"/>
                </a:solidFill>
              </a:defRPr>
            </a:lvl1pPr>
            <a:lvl5pPr>
              <a:defRPr/>
            </a:lvl5pPr>
          </a:lstStyle>
          <a:p>
            <a:pPr lvl="0"/>
            <a:endParaRPr lang="de-DE" dirty="0"/>
          </a:p>
        </p:txBody>
      </p:sp>
      <p:sp>
        <p:nvSpPr>
          <p:cNvPr id="13" name="Title Placeholder 1">
            <a:extLst>
              <a:ext uri="{FF2B5EF4-FFF2-40B4-BE49-F238E27FC236}">
                <a16:creationId xmlns:a16="http://schemas.microsoft.com/office/drawing/2014/main"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dirty="0"/>
          </a:p>
        </p:txBody>
      </p:sp>
      <p:sp>
        <p:nvSpPr>
          <p:cNvPr id="6" name="Datumsplatzhalter 3"/>
          <p:cNvSpPr>
            <a:spLocks noGrp="1"/>
          </p:cNvSpPr>
          <p:nvPr>
            <p:ph type="dt" sz="half" idx="11"/>
          </p:nvPr>
        </p:nvSpPr>
        <p:spPr>
          <a:xfrm>
            <a:off x="1443985" y="6452883"/>
            <a:ext cx="813440" cy="224458"/>
          </a:xfrm>
        </p:spPr>
        <p:txBody>
          <a:bodyPr/>
          <a:lstStyle/>
          <a:p>
            <a:fld id="{99351B3B-6DEA-444B-ADC3-7EDFF2BFD6B0}" type="datetime4">
              <a:rPr lang="en-US" smtClean="0"/>
              <a:t>October 28, 2019</a:t>
            </a:fld>
            <a:endParaRPr lang="en-US" dirty="0"/>
          </a:p>
        </p:txBody>
      </p:sp>
      <p:sp>
        <p:nvSpPr>
          <p:cNvPr id="10" name="Fußzeilenplatzhalter 4"/>
          <p:cNvSpPr>
            <a:spLocks noGrp="1"/>
          </p:cNvSpPr>
          <p:nvPr>
            <p:ph type="ftr" sz="quarter" idx="15"/>
          </p:nvPr>
        </p:nvSpPr>
        <p:spPr>
          <a:xfrm>
            <a:off x="2257425" y="6452883"/>
            <a:ext cx="2552105" cy="224458"/>
          </a:xfrm>
        </p:spPr>
        <p:txBody>
          <a:bodyPr/>
          <a:lstStyle/>
          <a:p>
            <a:endParaRPr lang="en-US" dirty="0"/>
          </a:p>
        </p:txBody>
      </p:sp>
      <p:sp>
        <p:nvSpPr>
          <p:cNvPr id="3" name="Inhaltsplatzhalter 2"/>
          <p:cNvSpPr>
            <a:spLocks noGrp="1"/>
          </p:cNvSpPr>
          <p:nvPr>
            <p:ph sz="quarter" idx="16" hasCustomPrompt="1"/>
          </p:nvPr>
        </p:nvSpPr>
        <p:spPr>
          <a:xfrm>
            <a:off x="542925" y="1727835"/>
            <a:ext cx="2505075" cy="4364990"/>
          </a:xfrm>
        </p:spPr>
        <p:txBody>
          <a:bodyPr/>
          <a:lstStyle>
            <a:lvl1pPr>
              <a:defRPr/>
            </a:lvl1pPr>
          </a:lstStyle>
          <a:p>
            <a:pPr lvl="0"/>
            <a:r>
              <a:rPr lang="en-US" dirty="0"/>
              <a:t>Click to add text – 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14" name="Textplatzhalter 6"/>
          <p:cNvSpPr>
            <a:spLocks noGrp="1"/>
          </p:cNvSpPr>
          <p:nvPr>
            <p:ph type="body" sz="quarter" idx="17"/>
          </p:nvPr>
        </p:nvSpPr>
        <p:spPr>
          <a:xfrm>
            <a:off x="3318000" y="1341440"/>
            <a:ext cx="2505075" cy="395921"/>
          </a:xfrm>
          <a:noFill/>
        </p:spPr>
        <p:txBody>
          <a:bodyPr/>
          <a:lstStyle>
            <a:lvl1pPr marL="0" indent="0" algn="ctr">
              <a:buNone/>
              <a:defRPr b="1">
                <a:solidFill>
                  <a:schemeClr val="accent2"/>
                </a:solidFill>
              </a:defRPr>
            </a:lvl1pPr>
            <a:lvl5pPr>
              <a:defRPr/>
            </a:lvl5pPr>
          </a:lstStyle>
          <a:p>
            <a:pPr lvl="0"/>
            <a:endParaRPr lang="de-DE" dirty="0"/>
          </a:p>
        </p:txBody>
      </p:sp>
      <p:sp>
        <p:nvSpPr>
          <p:cNvPr id="15" name="Textplatzhalter 6"/>
          <p:cNvSpPr>
            <a:spLocks noGrp="1"/>
          </p:cNvSpPr>
          <p:nvPr>
            <p:ph type="body" sz="quarter" idx="18"/>
          </p:nvPr>
        </p:nvSpPr>
        <p:spPr>
          <a:xfrm>
            <a:off x="6093075" y="1341440"/>
            <a:ext cx="2505075" cy="395921"/>
          </a:xfrm>
          <a:noFill/>
        </p:spPr>
        <p:txBody>
          <a:bodyPr/>
          <a:lstStyle>
            <a:lvl1pPr marL="0" indent="0" algn="ctr">
              <a:buNone/>
              <a:defRPr b="1">
                <a:solidFill>
                  <a:schemeClr val="accent2"/>
                </a:solidFill>
              </a:defRPr>
            </a:lvl1pPr>
            <a:lvl5pPr>
              <a:defRPr/>
            </a:lvl5pPr>
          </a:lstStyle>
          <a:p>
            <a:pPr lvl="0"/>
            <a:endParaRPr lang="de-DE" dirty="0"/>
          </a:p>
        </p:txBody>
      </p:sp>
      <p:sp>
        <p:nvSpPr>
          <p:cNvPr id="16" name="Inhaltsplatzhalter 2"/>
          <p:cNvSpPr>
            <a:spLocks noGrp="1"/>
          </p:cNvSpPr>
          <p:nvPr>
            <p:ph sz="quarter" idx="19" hasCustomPrompt="1"/>
          </p:nvPr>
        </p:nvSpPr>
        <p:spPr>
          <a:xfrm>
            <a:off x="3318000" y="1727835"/>
            <a:ext cx="2505075" cy="4364990"/>
          </a:xfrm>
        </p:spPr>
        <p:txBody>
          <a:bodyPr/>
          <a:lstStyle>
            <a:lvl1pPr>
              <a:defRPr/>
            </a:lvl1pPr>
          </a:lstStyle>
          <a:p>
            <a:pPr lvl="0"/>
            <a:r>
              <a:rPr lang="en-US" dirty="0"/>
              <a:t>Click to add text – 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17" name="Inhaltsplatzhalter 2"/>
          <p:cNvSpPr>
            <a:spLocks noGrp="1"/>
          </p:cNvSpPr>
          <p:nvPr>
            <p:ph sz="quarter" idx="20" hasCustomPrompt="1"/>
          </p:nvPr>
        </p:nvSpPr>
        <p:spPr>
          <a:xfrm>
            <a:off x="6093075" y="1727835"/>
            <a:ext cx="2505075" cy="4364990"/>
          </a:xfrm>
        </p:spPr>
        <p:txBody>
          <a:bodyPr/>
          <a:lstStyle>
            <a:lvl1pPr>
              <a:defRPr/>
            </a:lvl1pPr>
          </a:lstStyle>
          <a:p>
            <a:pPr lvl="0"/>
            <a:r>
              <a:rPr lang="en-US" dirty="0"/>
              <a:t>Click to add text – 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Tree>
    <p:extLst>
      <p:ext uri="{BB962C8B-B14F-4D97-AF65-F5344CB8AC3E}">
        <p14:creationId xmlns:p14="http://schemas.microsoft.com/office/powerpoint/2010/main" val="3962590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Object_Box_and_Objec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dirty="0"/>
          </a:p>
        </p:txBody>
      </p:sp>
      <p:sp>
        <p:nvSpPr>
          <p:cNvPr id="9" name="Textplatzhalter 6"/>
          <p:cNvSpPr>
            <a:spLocks noGrp="1"/>
          </p:cNvSpPr>
          <p:nvPr>
            <p:ph type="body" sz="quarter" idx="13"/>
          </p:nvPr>
        </p:nvSpPr>
        <p:spPr>
          <a:xfrm>
            <a:off x="542925" y="1341440"/>
            <a:ext cx="3894075" cy="395921"/>
          </a:xfrm>
          <a:noFill/>
        </p:spPr>
        <p:txBody>
          <a:bodyPr/>
          <a:lstStyle>
            <a:lvl1pPr marL="0" indent="0" algn="ctr">
              <a:buNone/>
              <a:defRPr b="1">
                <a:solidFill>
                  <a:schemeClr val="accent2"/>
                </a:solidFill>
              </a:defRPr>
            </a:lvl1pPr>
            <a:lvl5pPr>
              <a:defRPr/>
            </a:lvl5pPr>
          </a:lstStyle>
          <a:p>
            <a:pPr lvl="0"/>
            <a:endParaRPr lang="de-DE" dirty="0"/>
          </a:p>
        </p:txBody>
      </p:sp>
      <p:sp>
        <p:nvSpPr>
          <p:cNvPr id="13" name="Title Placeholder 1">
            <a:extLst>
              <a:ext uri="{FF2B5EF4-FFF2-40B4-BE49-F238E27FC236}">
                <a16:creationId xmlns:a16="http://schemas.microsoft.com/office/drawing/2014/main"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dirty="0"/>
          </a:p>
        </p:txBody>
      </p:sp>
      <p:sp>
        <p:nvSpPr>
          <p:cNvPr id="6" name="Datumsplatzhalter 3"/>
          <p:cNvSpPr>
            <a:spLocks noGrp="1"/>
          </p:cNvSpPr>
          <p:nvPr>
            <p:ph type="dt" sz="half" idx="11"/>
          </p:nvPr>
        </p:nvSpPr>
        <p:spPr>
          <a:xfrm>
            <a:off x="1443985" y="6452883"/>
            <a:ext cx="813440" cy="224458"/>
          </a:xfrm>
        </p:spPr>
        <p:txBody>
          <a:bodyPr/>
          <a:lstStyle/>
          <a:p>
            <a:fld id="{2B67C8F7-7C07-4116-BD00-1FF8CBE241E8}" type="datetime4">
              <a:rPr lang="en-US" smtClean="0"/>
              <a:t>October 28, 2019</a:t>
            </a:fld>
            <a:endParaRPr lang="en-US" dirty="0"/>
          </a:p>
        </p:txBody>
      </p:sp>
      <p:sp>
        <p:nvSpPr>
          <p:cNvPr id="10" name="Fußzeilenplatzhalter 4"/>
          <p:cNvSpPr>
            <a:spLocks noGrp="1"/>
          </p:cNvSpPr>
          <p:nvPr>
            <p:ph type="ftr" sz="quarter" idx="15"/>
          </p:nvPr>
        </p:nvSpPr>
        <p:spPr>
          <a:xfrm>
            <a:off x="2257425" y="6452883"/>
            <a:ext cx="2552105" cy="224458"/>
          </a:xfrm>
        </p:spPr>
        <p:txBody>
          <a:bodyPr/>
          <a:lstStyle/>
          <a:p>
            <a:endParaRPr lang="en-US" dirty="0"/>
          </a:p>
        </p:txBody>
      </p:sp>
      <p:sp>
        <p:nvSpPr>
          <p:cNvPr id="3" name="Inhaltsplatzhalter 2"/>
          <p:cNvSpPr>
            <a:spLocks noGrp="1"/>
          </p:cNvSpPr>
          <p:nvPr>
            <p:ph sz="quarter" idx="16" hasCustomPrompt="1"/>
          </p:nvPr>
        </p:nvSpPr>
        <p:spPr>
          <a:xfrm>
            <a:off x="542925" y="1727835"/>
            <a:ext cx="3894075" cy="4364990"/>
          </a:xfrm>
        </p:spPr>
        <p:txBody>
          <a:bodyPr/>
          <a:lstStyle>
            <a:lvl1pPr>
              <a:defRPr/>
            </a:lvl1pPr>
          </a:lstStyle>
          <a:p>
            <a:pPr lvl="0"/>
            <a:r>
              <a:rPr lang="en-US" dirty="0"/>
              <a:t>Click to add text – 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12" name="Inhaltsplatzhalter 2"/>
          <p:cNvSpPr>
            <a:spLocks noGrp="1"/>
          </p:cNvSpPr>
          <p:nvPr>
            <p:ph sz="quarter" idx="17" hasCustomPrompt="1"/>
          </p:nvPr>
        </p:nvSpPr>
        <p:spPr>
          <a:xfrm>
            <a:off x="4705350" y="1341439"/>
            <a:ext cx="3894075" cy="4751386"/>
          </a:xfrm>
        </p:spPr>
        <p:txBody>
          <a:bodyPr/>
          <a:lstStyle>
            <a:lvl1pPr marL="0" indent="0">
              <a:buNone/>
              <a:defRPr/>
            </a:lvl1pPr>
          </a:lstStyle>
          <a:p>
            <a:pPr lvl="0"/>
            <a:r>
              <a:rPr lang="en-US" dirty="0"/>
              <a:t>Object</a:t>
            </a:r>
          </a:p>
        </p:txBody>
      </p:sp>
    </p:spTree>
    <p:extLst>
      <p:ext uri="{BB962C8B-B14F-4D97-AF65-F5344CB8AC3E}">
        <p14:creationId xmlns:p14="http://schemas.microsoft.com/office/powerpoint/2010/main" val="38956110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tent_and_Summar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dirty="0"/>
          </a:p>
        </p:txBody>
      </p:sp>
      <p:sp>
        <p:nvSpPr>
          <p:cNvPr id="9" name="Textplatzhalter 6"/>
          <p:cNvSpPr>
            <a:spLocks noGrp="1"/>
          </p:cNvSpPr>
          <p:nvPr>
            <p:ph type="body" sz="quarter" idx="13" hasCustomPrompt="1"/>
          </p:nvPr>
        </p:nvSpPr>
        <p:spPr>
          <a:xfrm>
            <a:off x="542925" y="1341439"/>
            <a:ext cx="8058150" cy="3203444"/>
          </a:xfrm>
          <a:noFill/>
        </p:spPr>
        <p:txBody>
          <a:bodyPr/>
          <a:lstStyle>
            <a:lvl5pPr>
              <a:defRPr/>
            </a:lvl5pPr>
          </a:lstStyle>
          <a:p>
            <a:pPr lvl="0"/>
            <a:r>
              <a:rPr lang="en-US" dirty="0"/>
              <a:t>Click to add text – 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13" name="Title Placeholder 1">
            <a:extLst>
              <a:ext uri="{FF2B5EF4-FFF2-40B4-BE49-F238E27FC236}">
                <a16:creationId xmlns:a16="http://schemas.microsoft.com/office/drawing/2014/main"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dirty="0"/>
          </a:p>
        </p:txBody>
      </p:sp>
      <p:sp>
        <p:nvSpPr>
          <p:cNvPr id="14" name="Datumsplatzhalter 3"/>
          <p:cNvSpPr>
            <a:spLocks noGrp="1"/>
          </p:cNvSpPr>
          <p:nvPr>
            <p:ph type="dt" sz="half" idx="11"/>
          </p:nvPr>
        </p:nvSpPr>
        <p:spPr>
          <a:xfrm>
            <a:off x="1443985" y="6452883"/>
            <a:ext cx="813440" cy="224458"/>
          </a:xfrm>
        </p:spPr>
        <p:txBody>
          <a:bodyPr/>
          <a:lstStyle/>
          <a:p>
            <a:fld id="{F2165573-7ABA-40D8-B0B9-21013A2AF0DB}" type="datetime4">
              <a:rPr lang="en-US" smtClean="0"/>
              <a:t>October 28, 2019</a:t>
            </a:fld>
            <a:endParaRPr lang="en-US" dirty="0"/>
          </a:p>
        </p:txBody>
      </p:sp>
      <p:sp>
        <p:nvSpPr>
          <p:cNvPr id="15" name="Fußzeilenplatzhalter 4"/>
          <p:cNvSpPr>
            <a:spLocks noGrp="1"/>
          </p:cNvSpPr>
          <p:nvPr>
            <p:ph type="ftr" sz="quarter" idx="15"/>
          </p:nvPr>
        </p:nvSpPr>
        <p:spPr>
          <a:xfrm>
            <a:off x="2257425" y="6452883"/>
            <a:ext cx="2552105" cy="224458"/>
          </a:xfrm>
        </p:spPr>
        <p:txBody>
          <a:bodyPr/>
          <a:lstStyle/>
          <a:p>
            <a:endParaRPr lang="en-US" dirty="0"/>
          </a:p>
        </p:txBody>
      </p:sp>
      <p:sp>
        <p:nvSpPr>
          <p:cNvPr id="8" name="Textplatzhalter 6"/>
          <p:cNvSpPr>
            <a:spLocks noGrp="1"/>
          </p:cNvSpPr>
          <p:nvPr>
            <p:ph type="body" sz="quarter" idx="16" hasCustomPrompt="1"/>
          </p:nvPr>
        </p:nvSpPr>
        <p:spPr>
          <a:xfrm>
            <a:off x="542925" y="4904883"/>
            <a:ext cx="8058150" cy="1188000"/>
          </a:xfrm>
          <a:solidFill>
            <a:schemeClr val="tx2">
              <a:lumMod val="20000"/>
              <a:lumOff val="80000"/>
            </a:schemeClr>
          </a:solidFill>
        </p:spPr>
        <p:txBody>
          <a:bodyPr anchor="ctr"/>
          <a:lstStyle>
            <a:lvl1pPr marL="0" indent="0" algn="ctr">
              <a:buNone/>
              <a:defRPr b="1"/>
            </a:lvl1pPr>
            <a:lvl2pPr algn="ctr">
              <a:defRPr/>
            </a:lvl2pPr>
            <a:lvl3pPr algn="ctr">
              <a:defRPr/>
            </a:lvl3pPr>
            <a:lvl4pPr algn="ctr">
              <a:defRPr/>
            </a:lvl4pPr>
            <a:lvl5pPr algn="ctr">
              <a:defRPr/>
            </a:lvl5pPr>
          </a:lstStyle>
          <a:p>
            <a:pPr lvl="0"/>
            <a:r>
              <a:rPr lang="de-DE" dirty="0"/>
              <a:t>Summary / </a:t>
            </a:r>
            <a:r>
              <a:rPr lang="de-DE" dirty="0" err="1"/>
              <a:t>Conclusion</a:t>
            </a:r>
            <a:endParaRPr lang="de-DE" dirty="0"/>
          </a:p>
        </p:txBody>
      </p:sp>
      <p:sp>
        <p:nvSpPr>
          <p:cNvPr id="12" name="Inhaltsplatzhalter 3"/>
          <p:cNvSpPr>
            <a:spLocks noGrp="1"/>
          </p:cNvSpPr>
          <p:nvPr>
            <p:ph sz="quarter" idx="18" hasCustomPrompt="1"/>
          </p:nvPr>
        </p:nvSpPr>
        <p:spPr>
          <a:xfrm rot="10800000">
            <a:off x="541575" y="4892809"/>
            <a:ext cx="8059500" cy="7200"/>
          </a:xfrm>
          <a:prstGeom prst="rect">
            <a:avLst/>
          </a:prstGeom>
          <a:solidFill>
            <a:schemeClr val="accent1"/>
          </a:solidFill>
        </p:spPr>
        <p:txBody>
          <a:bodyPr/>
          <a:lstStyle>
            <a:lvl1pPr marL="0" indent="0">
              <a:buNone/>
              <a:defRPr/>
            </a:lvl1pPr>
          </a:lstStyle>
          <a:p>
            <a:pPr lvl="0"/>
            <a:r>
              <a:rPr lang="de-DE" dirty="0"/>
              <a:t> </a:t>
            </a:r>
            <a:endParaRPr lang="en-US" dirty="0"/>
          </a:p>
        </p:txBody>
      </p:sp>
      <p:sp>
        <p:nvSpPr>
          <p:cNvPr id="4" name="Inhaltsplatzhalter 3"/>
          <p:cNvSpPr>
            <a:spLocks noGrp="1"/>
          </p:cNvSpPr>
          <p:nvPr>
            <p:ph sz="quarter" idx="17" hasCustomPrompt="1"/>
          </p:nvPr>
        </p:nvSpPr>
        <p:spPr>
          <a:xfrm rot="10800000">
            <a:off x="4471550" y="4896409"/>
            <a:ext cx="199550" cy="133842"/>
          </a:xfrm>
          <a:prstGeom prst="triangle">
            <a:avLst/>
          </a:prstGeom>
          <a:solidFill>
            <a:schemeClr val="accent1"/>
          </a:solidFill>
        </p:spPr>
        <p:txBody>
          <a:bodyPr/>
          <a:lstStyle>
            <a:lvl1pPr marL="0" indent="0">
              <a:buNone/>
              <a:defRPr/>
            </a:lvl1pPr>
          </a:lstStyle>
          <a:p>
            <a:pPr lvl="0"/>
            <a:r>
              <a:rPr lang="de-DE" dirty="0"/>
              <a:t> </a:t>
            </a:r>
            <a:endParaRPr lang="en-US" dirty="0"/>
          </a:p>
        </p:txBody>
      </p:sp>
    </p:spTree>
    <p:extLst>
      <p:ext uri="{BB962C8B-B14F-4D97-AF65-F5344CB8AC3E}">
        <p14:creationId xmlns:p14="http://schemas.microsoft.com/office/powerpoint/2010/main" val="4116784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ontent_and_Comment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dirty="0"/>
          </a:p>
        </p:txBody>
      </p:sp>
      <p:sp>
        <p:nvSpPr>
          <p:cNvPr id="9" name="Textplatzhalter 6"/>
          <p:cNvSpPr>
            <a:spLocks noGrp="1"/>
          </p:cNvSpPr>
          <p:nvPr>
            <p:ph type="body" sz="quarter" idx="13" hasCustomPrompt="1"/>
          </p:nvPr>
        </p:nvSpPr>
        <p:spPr>
          <a:xfrm>
            <a:off x="542925" y="1341439"/>
            <a:ext cx="5763150" cy="4751386"/>
          </a:xfrm>
          <a:noFill/>
        </p:spPr>
        <p:txBody>
          <a:bodyPr/>
          <a:lstStyle>
            <a:lvl5pPr>
              <a:defRPr/>
            </a:lvl5pPr>
          </a:lstStyle>
          <a:p>
            <a:pPr lvl="0"/>
            <a:r>
              <a:rPr lang="en-US" dirty="0"/>
              <a:t>Click to add text – 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13" name="Title Placeholder 1">
            <a:extLst>
              <a:ext uri="{FF2B5EF4-FFF2-40B4-BE49-F238E27FC236}">
                <a16:creationId xmlns:a16="http://schemas.microsoft.com/office/drawing/2014/main"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dirty="0"/>
          </a:p>
        </p:txBody>
      </p:sp>
      <p:sp>
        <p:nvSpPr>
          <p:cNvPr id="14" name="Datumsplatzhalter 3"/>
          <p:cNvSpPr>
            <a:spLocks noGrp="1"/>
          </p:cNvSpPr>
          <p:nvPr>
            <p:ph type="dt" sz="half" idx="11"/>
          </p:nvPr>
        </p:nvSpPr>
        <p:spPr>
          <a:xfrm>
            <a:off x="1443985" y="6452883"/>
            <a:ext cx="813440" cy="224458"/>
          </a:xfrm>
        </p:spPr>
        <p:txBody>
          <a:bodyPr/>
          <a:lstStyle/>
          <a:p>
            <a:fld id="{03CF905D-CEFD-462E-AEC9-72FBCBD4E38B}" type="datetime4">
              <a:rPr lang="en-US" smtClean="0"/>
              <a:t>October 28, 2019</a:t>
            </a:fld>
            <a:endParaRPr lang="en-US" dirty="0"/>
          </a:p>
        </p:txBody>
      </p:sp>
      <p:sp>
        <p:nvSpPr>
          <p:cNvPr id="15" name="Fußzeilenplatzhalter 4"/>
          <p:cNvSpPr>
            <a:spLocks noGrp="1"/>
          </p:cNvSpPr>
          <p:nvPr>
            <p:ph type="ftr" sz="quarter" idx="15"/>
          </p:nvPr>
        </p:nvSpPr>
        <p:spPr>
          <a:xfrm>
            <a:off x="2257425" y="6452883"/>
            <a:ext cx="2552105" cy="224458"/>
          </a:xfrm>
        </p:spPr>
        <p:txBody>
          <a:bodyPr/>
          <a:lstStyle/>
          <a:p>
            <a:endParaRPr lang="en-US" dirty="0"/>
          </a:p>
        </p:txBody>
      </p:sp>
      <p:sp>
        <p:nvSpPr>
          <p:cNvPr id="12" name="Inhaltsplatzhalter 3"/>
          <p:cNvSpPr>
            <a:spLocks noGrp="1"/>
          </p:cNvSpPr>
          <p:nvPr>
            <p:ph sz="quarter" idx="18" hasCustomPrompt="1"/>
          </p:nvPr>
        </p:nvSpPr>
        <p:spPr>
          <a:xfrm rot="16200000">
            <a:off x="4197375" y="3713638"/>
            <a:ext cx="4752000" cy="5400"/>
          </a:xfrm>
          <a:prstGeom prst="rect">
            <a:avLst/>
          </a:prstGeom>
          <a:solidFill>
            <a:schemeClr val="accent1"/>
          </a:solidFill>
        </p:spPr>
        <p:txBody>
          <a:bodyPr/>
          <a:lstStyle>
            <a:lvl1pPr marL="0" indent="0">
              <a:buNone/>
              <a:defRPr/>
            </a:lvl1pPr>
          </a:lstStyle>
          <a:p>
            <a:pPr lvl="0"/>
            <a:r>
              <a:rPr lang="de-DE" dirty="0"/>
              <a:t> </a:t>
            </a:r>
            <a:endParaRPr lang="en-US" dirty="0"/>
          </a:p>
        </p:txBody>
      </p:sp>
      <p:sp>
        <p:nvSpPr>
          <p:cNvPr id="10" name="Textplatzhalter 6"/>
          <p:cNvSpPr>
            <a:spLocks noGrp="1"/>
          </p:cNvSpPr>
          <p:nvPr>
            <p:ph type="body" sz="quarter" idx="19" hasCustomPrompt="1"/>
          </p:nvPr>
        </p:nvSpPr>
        <p:spPr>
          <a:xfrm>
            <a:off x="6576075" y="1341439"/>
            <a:ext cx="2025000" cy="4751386"/>
          </a:xfrm>
          <a:solidFill>
            <a:schemeClr val="tx2">
              <a:lumMod val="20000"/>
              <a:lumOff val="80000"/>
            </a:schemeClr>
          </a:solidFill>
        </p:spPr>
        <p:txBody>
          <a:bodyPr/>
          <a:lstStyle>
            <a:lvl1pPr>
              <a:defRPr sz="1050"/>
            </a:lvl1pPr>
            <a:lvl2pPr>
              <a:defRPr sz="900"/>
            </a:lvl2pPr>
            <a:lvl3pPr>
              <a:defRPr sz="825"/>
            </a:lvl3pPr>
            <a:lvl4pPr>
              <a:defRPr sz="788"/>
            </a:lvl4pPr>
            <a:lvl5pPr>
              <a:defRPr sz="788"/>
            </a:lvl5pPr>
          </a:lstStyle>
          <a:p>
            <a:pPr lvl="0"/>
            <a:r>
              <a:rPr lang="en-US" dirty="0"/>
              <a:t>Click to add text – 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Tree>
    <p:extLst>
      <p:ext uri="{BB962C8B-B14F-4D97-AF65-F5344CB8AC3E}">
        <p14:creationId xmlns:p14="http://schemas.microsoft.com/office/powerpoint/2010/main" val="13180573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tent_Comments_and_Summar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dirty="0"/>
          </a:p>
        </p:txBody>
      </p:sp>
      <p:sp>
        <p:nvSpPr>
          <p:cNvPr id="13" name="Title Placeholder 1">
            <a:extLst>
              <a:ext uri="{FF2B5EF4-FFF2-40B4-BE49-F238E27FC236}">
                <a16:creationId xmlns:a16="http://schemas.microsoft.com/office/drawing/2014/main"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dirty="0"/>
          </a:p>
        </p:txBody>
      </p:sp>
      <p:sp>
        <p:nvSpPr>
          <p:cNvPr id="14" name="Datumsplatzhalter 3"/>
          <p:cNvSpPr>
            <a:spLocks noGrp="1"/>
          </p:cNvSpPr>
          <p:nvPr>
            <p:ph type="dt" sz="half" idx="11"/>
          </p:nvPr>
        </p:nvSpPr>
        <p:spPr>
          <a:xfrm>
            <a:off x="1443985" y="6452883"/>
            <a:ext cx="813440" cy="224458"/>
          </a:xfrm>
        </p:spPr>
        <p:txBody>
          <a:bodyPr/>
          <a:lstStyle/>
          <a:p>
            <a:fld id="{99B71822-E8DD-44C0-862D-0A6711031570}" type="datetime4">
              <a:rPr lang="en-US" smtClean="0"/>
              <a:t>October 28, 2019</a:t>
            </a:fld>
            <a:endParaRPr lang="en-US" dirty="0"/>
          </a:p>
        </p:txBody>
      </p:sp>
      <p:sp>
        <p:nvSpPr>
          <p:cNvPr id="15" name="Fußzeilenplatzhalter 4"/>
          <p:cNvSpPr>
            <a:spLocks noGrp="1"/>
          </p:cNvSpPr>
          <p:nvPr>
            <p:ph type="ftr" sz="quarter" idx="15"/>
          </p:nvPr>
        </p:nvSpPr>
        <p:spPr>
          <a:xfrm>
            <a:off x="2257425" y="6452883"/>
            <a:ext cx="2552105" cy="224458"/>
          </a:xfrm>
        </p:spPr>
        <p:txBody>
          <a:bodyPr/>
          <a:lstStyle/>
          <a:p>
            <a:endParaRPr lang="en-US" dirty="0"/>
          </a:p>
        </p:txBody>
      </p:sp>
      <p:sp>
        <p:nvSpPr>
          <p:cNvPr id="8" name="Textplatzhalter 6"/>
          <p:cNvSpPr>
            <a:spLocks noGrp="1"/>
          </p:cNvSpPr>
          <p:nvPr>
            <p:ph type="body" sz="quarter" idx="16" hasCustomPrompt="1"/>
          </p:nvPr>
        </p:nvSpPr>
        <p:spPr>
          <a:xfrm>
            <a:off x="542925" y="4904883"/>
            <a:ext cx="8058150" cy="1188000"/>
          </a:xfrm>
          <a:solidFill>
            <a:schemeClr val="tx2">
              <a:lumMod val="20000"/>
              <a:lumOff val="80000"/>
            </a:schemeClr>
          </a:solidFill>
        </p:spPr>
        <p:txBody>
          <a:bodyPr anchor="ctr"/>
          <a:lstStyle>
            <a:lvl1pPr marL="0" indent="0" algn="ctr">
              <a:buNone/>
              <a:defRPr b="1"/>
            </a:lvl1pPr>
            <a:lvl2pPr algn="ctr">
              <a:defRPr/>
            </a:lvl2pPr>
            <a:lvl3pPr algn="ctr">
              <a:defRPr/>
            </a:lvl3pPr>
            <a:lvl4pPr algn="ctr">
              <a:defRPr/>
            </a:lvl4pPr>
            <a:lvl5pPr algn="ctr">
              <a:defRPr/>
            </a:lvl5pPr>
          </a:lstStyle>
          <a:p>
            <a:pPr lvl="0"/>
            <a:r>
              <a:rPr lang="de-DE" dirty="0"/>
              <a:t>Summary / </a:t>
            </a:r>
            <a:r>
              <a:rPr lang="de-DE" dirty="0" err="1"/>
              <a:t>Conclusion</a:t>
            </a:r>
            <a:endParaRPr lang="de-DE" dirty="0"/>
          </a:p>
        </p:txBody>
      </p:sp>
      <p:sp>
        <p:nvSpPr>
          <p:cNvPr id="12" name="Inhaltsplatzhalter 3"/>
          <p:cNvSpPr>
            <a:spLocks noGrp="1"/>
          </p:cNvSpPr>
          <p:nvPr>
            <p:ph sz="quarter" idx="18" hasCustomPrompt="1"/>
          </p:nvPr>
        </p:nvSpPr>
        <p:spPr>
          <a:xfrm rot="10800000">
            <a:off x="541575" y="4892809"/>
            <a:ext cx="8059500" cy="7200"/>
          </a:xfrm>
          <a:prstGeom prst="rect">
            <a:avLst/>
          </a:prstGeom>
          <a:solidFill>
            <a:schemeClr val="accent1"/>
          </a:solidFill>
        </p:spPr>
        <p:txBody>
          <a:bodyPr/>
          <a:lstStyle>
            <a:lvl1pPr marL="0" indent="0">
              <a:buNone/>
              <a:defRPr/>
            </a:lvl1pPr>
          </a:lstStyle>
          <a:p>
            <a:pPr lvl="0"/>
            <a:r>
              <a:rPr lang="de-DE" dirty="0"/>
              <a:t> </a:t>
            </a:r>
            <a:endParaRPr lang="en-US" dirty="0"/>
          </a:p>
        </p:txBody>
      </p:sp>
      <p:sp>
        <p:nvSpPr>
          <p:cNvPr id="4" name="Inhaltsplatzhalter 3"/>
          <p:cNvSpPr>
            <a:spLocks noGrp="1"/>
          </p:cNvSpPr>
          <p:nvPr>
            <p:ph sz="quarter" idx="17" hasCustomPrompt="1"/>
          </p:nvPr>
        </p:nvSpPr>
        <p:spPr>
          <a:xfrm rot="10800000">
            <a:off x="4471550" y="4896409"/>
            <a:ext cx="199550" cy="133842"/>
          </a:xfrm>
          <a:prstGeom prst="triangle">
            <a:avLst/>
          </a:prstGeom>
          <a:solidFill>
            <a:schemeClr val="accent1"/>
          </a:solidFill>
        </p:spPr>
        <p:txBody>
          <a:bodyPr/>
          <a:lstStyle>
            <a:lvl1pPr marL="0" indent="0">
              <a:buNone/>
              <a:defRPr/>
            </a:lvl1pPr>
          </a:lstStyle>
          <a:p>
            <a:pPr lvl="0"/>
            <a:r>
              <a:rPr lang="de-DE" dirty="0"/>
              <a:t> </a:t>
            </a:r>
            <a:endParaRPr lang="en-US" dirty="0"/>
          </a:p>
        </p:txBody>
      </p:sp>
      <p:sp>
        <p:nvSpPr>
          <p:cNvPr id="10" name="Inhaltsplatzhalter 3"/>
          <p:cNvSpPr>
            <a:spLocks noGrp="1"/>
          </p:cNvSpPr>
          <p:nvPr>
            <p:ph sz="quarter" idx="19" hasCustomPrompt="1"/>
          </p:nvPr>
        </p:nvSpPr>
        <p:spPr>
          <a:xfrm rot="16200000">
            <a:off x="4976775" y="2935339"/>
            <a:ext cx="3193200" cy="5400"/>
          </a:xfrm>
          <a:prstGeom prst="rect">
            <a:avLst/>
          </a:prstGeom>
          <a:solidFill>
            <a:schemeClr val="accent1"/>
          </a:solidFill>
        </p:spPr>
        <p:txBody>
          <a:bodyPr/>
          <a:lstStyle>
            <a:lvl1pPr marL="0" indent="0">
              <a:buNone/>
              <a:defRPr/>
            </a:lvl1pPr>
          </a:lstStyle>
          <a:p>
            <a:pPr lvl="0"/>
            <a:r>
              <a:rPr lang="de-DE" dirty="0"/>
              <a:t> </a:t>
            </a:r>
            <a:endParaRPr lang="en-US" dirty="0"/>
          </a:p>
        </p:txBody>
      </p:sp>
      <p:sp>
        <p:nvSpPr>
          <p:cNvPr id="11" name="Textplatzhalter 6"/>
          <p:cNvSpPr>
            <a:spLocks noGrp="1"/>
          </p:cNvSpPr>
          <p:nvPr>
            <p:ph type="body" sz="quarter" idx="20" hasCustomPrompt="1"/>
          </p:nvPr>
        </p:nvSpPr>
        <p:spPr>
          <a:xfrm>
            <a:off x="6576075" y="1341439"/>
            <a:ext cx="2025000" cy="3191370"/>
          </a:xfrm>
          <a:solidFill>
            <a:schemeClr val="tx2">
              <a:lumMod val="20000"/>
              <a:lumOff val="80000"/>
            </a:schemeClr>
          </a:solidFill>
        </p:spPr>
        <p:txBody>
          <a:bodyPr/>
          <a:lstStyle>
            <a:lvl1pPr>
              <a:defRPr sz="1050"/>
            </a:lvl1pPr>
            <a:lvl2pPr>
              <a:defRPr sz="900"/>
            </a:lvl2pPr>
            <a:lvl3pPr>
              <a:defRPr sz="825"/>
            </a:lvl3pPr>
            <a:lvl4pPr>
              <a:defRPr sz="788"/>
            </a:lvl4pPr>
            <a:lvl5pPr>
              <a:defRPr sz="788"/>
            </a:lvl5pPr>
          </a:lstStyle>
          <a:p>
            <a:pPr lvl="0"/>
            <a:r>
              <a:rPr lang="en-US" dirty="0"/>
              <a:t>Click to add text – 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16" name="Textplatzhalter 6"/>
          <p:cNvSpPr>
            <a:spLocks noGrp="1"/>
          </p:cNvSpPr>
          <p:nvPr>
            <p:ph type="body" sz="quarter" idx="13" hasCustomPrompt="1"/>
          </p:nvPr>
        </p:nvSpPr>
        <p:spPr>
          <a:xfrm>
            <a:off x="542925" y="1341439"/>
            <a:ext cx="5763150" cy="3203444"/>
          </a:xfrm>
          <a:noFill/>
        </p:spPr>
        <p:txBody>
          <a:bodyPr/>
          <a:lstStyle>
            <a:lvl5pPr>
              <a:defRPr/>
            </a:lvl5pPr>
          </a:lstStyle>
          <a:p>
            <a:pPr lvl="0"/>
            <a:r>
              <a:rPr lang="en-US" dirty="0"/>
              <a:t>Click to add text – 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Tree>
    <p:extLst>
      <p:ext uri="{BB962C8B-B14F-4D97-AF65-F5344CB8AC3E}">
        <p14:creationId xmlns:p14="http://schemas.microsoft.com/office/powerpoint/2010/main" val="38603625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hoto_and_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dirty="0"/>
          </a:p>
        </p:txBody>
      </p:sp>
      <p:sp>
        <p:nvSpPr>
          <p:cNvPr id="9" name="Textplatzhalter 6"/>
          <p:cNvSpPr>
            <a:spLocks noGrp="1"/>
          </p:cNvSpPr>
          <p:nvPr>
            <p:ph type="body" sz="quarter" idx="13" hasCustomPrompt="1"/>
          </p:nvPr>
        </p:nvSpPr>
        <p:spPr>
          <a:xfrm>
            <a:off x="2276325" y="1341439"/>
            <a:ext cx="6324750" cy="4751386"/>
          </a:xfrm>
          <a:noFill/>
        </p:spPr>
        <p:txBody>
          <a:bodyPr/>
          <a:lstStyle>
            <a:lvl5pPr>
              <a:defRPr/>
            </a:lvl5pPr>
          </a:lstStyle>
          <a:p>
            <a:pPr lvl="0"/>
            <a:r>
              <a:rPr lang="en-US" dirty="0"/>
              <a:t>Click to add text – 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13" name="Title Placeholder 1">
            <a:extLst>
              <a:ext uri="{FF2B5EF4-FFF2-40B4-BE49-F238E27FC236}">
                <a16:creationId xmlns:a16="http://schemas.microsoft.com/office/drawing/2014/main"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dirty="0"/>
          </a:p>
        </p:txBody>
      </p:sp>
      <p:sp>
        <p:nvSpPr>
          <p:cNvPr id="14" name="Datumsplatzhalter 3"/>
          <p:cNvSpPr>
            <a:spLocks noGrp="1"/>
          </p:cNvSpPr>
          <p:nvPr>
            <p:ph type="dt" sz="half" idx="11"/>
          </p:nvPr>
        </p:nvSpPr>
        <p:spPr>
          <a:xfrm>
            <a:off x="1443985" y="6452883"/>
            <a:ext cx="813440" cy="224458"/>
          </a:xfrm>
        </p:spPr>
        <p:txBody>
          <a:bodyPr/>
          <a:lstStyle/>
          <a:p>
            <a:fld id="{E3F5620A-9856-4058-8DD3-411C97A50B2D}" type="datetime4">
              <a:rPr lang="en-US" smtClean="0"/>
              <a:t>October 28, 2019</a:t>
            </a:fld>
            <a:endParaRPr lang="en-US" dirty="0"/>
          </a:p>
        </p:txBody>
      </p:sp>
      <p:sp>
        <p:nvSpPr>
          <p:cNvPr id="15" name="Fußzeilenplatzhalter 4"/>
          <p:cNvSpPr>
            <a:spLocks noGrp="1"/>
          </p:cNvSpPr>
          <p:nvPr>
            <p:ph type="ftr" sz="quarter" idx="15"/>
          </p:nvPr>
        </p:nvSpPr>
        <p:spPr>
          <a:xfrm>
            <a:off x="2257425" y="6452883"/>
            <a:ext cx="2552105" cy="224458"/>
          </a:xfrm>
        </p:spPr>
        <p:txBody>
          <a:bodyPr/>
          <a:lstStyle/>
          <a:p>
            <a:endParaRPr lang="en-US" dirty="0"/>
          </a:p>
        </p:txBody>
      </p:sp>
      <p:sp>
        <p:nvSpPr>
          <p:cNvPr id="4" name="Bildplatzhalter 3"/>
          <p:cNvSpPr>
            <a:spLocks noGrp="1"/>
          </p:cNvSpPr>
          <p:nvPr>
            <p:ph type="pic" sz="quarter" idx="16" hasCustomPrompt="1"/>
          </p:nvPr>
        </p:nvSpPr>
        <p:spPr>
          <a:xfrm>
            <a:off x="542925" y="1341439"/>
            <a:ext cx="1620000" cy="4751386"/>
          </a:xfrm>
        </p:spPr>
        <p:txBody>
          <a:bodyPr/>
          <a:lstStyle>
            <a:lvl1pPr marL="0" indent="0">
              <a:buNone/>
              <a:defRPr/>
            </a:lvl1pPr>
          </a:lstStyle>
          <a:p>
            <a:r>
              <a:rPr lang="en-US" dirty="0"/>
              <a:t>Picture</a:t>
            </a:r>
          </a:p>
        </p:txBody>
      </p:sp>
    </p:spTree>
    <p:extLst>
      <p:ext uri="{BB962C8B-B14F-4D97-AF65-F5344CB8AC3E}">
        <p14:creationId xmlns:p14="http://schemas.microsoft.com/office/powerpoint/2010/main" val="13849556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Photo_and_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dirty="0"/>
          </a:p>
        </p:txBody>
      </p:sp>
      <p:sp>
        <p:nvSpPr>
          <p:cNvPr id="9" name="Textplatzhalter 6"/>
          <p:cNvSpPr>
            <a:spLocks noGrp="1"/>
          </p:cNvSpPr>
          <p:nvPr>
            <p:ph type="body" sz="quarter" idx="13" hasCustomPrompt="1"/>
          </p:nvPr>
        </p:nvSpPr>
        <p:spPr>
          <a:xfrm>
            <a:off x="2276325" y="1341439"/>
            <a:ext cx="6324750" cy="4751386"/>
          </a:xfrm>
          <a:noFill/>
        </p:spPr>
        <p:txBody>
          <a:bodyPr/>
          <a:lstStyle>
            <a:lvl5pPr>
              <a:defRPr/>
            </a:lvl5pPr>
          </a:lstStyle>
          <a:p>
            <a:pPr lvl="0"/>
            <a:r>
              <a:rPr lang="en-US" dirty="0"/>
              <a:t>Click to add text – 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13" name="Title Placeholder 1">
            <a:extLst>
              <a:ext uri="{FF2B5EF4-FFF2-40B4-BE49-F238E27FC236}">
                <a16:creationId xmlns:a16="http://schemas.microsoft.com/office/drawing/2014/main"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dirty="0"/>
          </a:p>
        </p:txBody>
      </p:sp>
      <p:sp>
        <p:nvSpPr>
          <p:cNvPr id="14" name="Datumsplatzhalter 3"/>
          <p:cNvSpPr>
            <a:spLocks noGrp="1"/>
          </p:cNvSpPr>
          <p:nvPr>
            <p:ph type="dt" sz="half" idx="11"/>
          </p:nvPr>
        </p:nvSpPr>
        <p:spPr>
          <a:xfrm>
            <a:off x="1443985" y="6452883"/>
            <a:ext cx="813440" cy="224458"/>
          </a:xfrm>
        </p:spPr>
        <p:txBody>
          <a:bodyPr/>
          <a:lstStyle/>
          <a:p>
            <a:fld id="{4A521CDC-8881-45B0-A24B-000AB572F7B8}" type="datetime4">
              <a:rPr lang="en-US" smtClean="0"/>
              <a:t>October 28, 2019</a:t>
            </a:fld>
            <a:endParaRPr lang="en-US" dirty="0"/>
          </a:p>
        </p:txBody>
      </p:sp>
      <p:sp>
        <p:nvSpPr>
          <p:cNvPr id="15" name="Fußzeilenplatzhalter 4"/>
          <p:cNvSpPr>
            <a:spLocks noGrp="1"/>
          </p:cNvSpPr>
          <p:nvPr>
            <p:ph type="ftr" sz="quarter" idx="15"/>
          </p:nvPr>
        </p:nvSpPr>
        <p:spPr>
          <a:xfrm>
            <a:off x="2257425" y="6452883"/>
            <a:ext cx="2552105" cy="224458"/>
          </a:xfrm>
        </p:spPr>
        <p:txBody>
          <a:bodyPr/>
          <a:lstStyle/>
          <a:p>
            <a:endParaRPr lang="en-US" dirty="0"/>
          </a:p>
        </p:txBody>
      </p:sp>
      <p:pic>
        <p:nvPicPr>
          <p:cNvPr id="8" name="Bildplatzhalter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42925" y="1341439"/>
            <a:ext cx="1620000" cy="4751386"/>
          </a:xfrm>
          <a:prstGeom prst="rect">
            <a:avLst/>
          </a:prstGeom>
        </p:spPr>
      </p:pic>
    </p:spTree>
    <p:extLst>
      <p:ext uri="{BB962C8B-B14F-4D97-AF65-F5344CB8AC3E}">
        <p14:creationId xmlns:p14="http://schemas.microsoft.com/office/powerpoint/2010/main" val="21023526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ontent_and_3_Object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dirty="0"/>
          </a:p>
        </p:txBody>
      </p:sp>
      <p:sp>
        <p:nvSpPr>
          <p:cNvPr id="8" name="Content Placeholder 7">
            <a:extLst>
              <a:ext uri="{FF2B5EF4-FFF2-40B4-BE49-F238E27FC236}">
                <a16:creationId xmlns:a16="http://schemas.microsoft.com/office/drawing/2014/main" id="{2E148F39-5794-2E49-975C-B3D0F4CE7706}"/>
              </a:ext>
            </a:extLst>
          </p:cNvPr>
          <p:cNvSpPr>
            <a:spLocks noGrp="1"/>
          </p:cNvSpPr>
          <p:nvPr>
            <p:ph sz="quarter" idx="14"/>
          </p:nvPr>
        </p:nvSpPr>
        <p:spPr>
          <a:xfrm>
            <a:off x="547607" y="2906039"/>
            <a:ext cx="2505600" cy="3186787"/>
          </a:xfrm>
        </p:spPr>
        <p:txBody>
          <a:bodyPr/>
          <a:lstStyle>
            <a:lvl1pPr marL="0" indent="0">
              <a:buNone/>
              <a:defRPr sz="825"/>
            </a:lvl1pPr>
          </a:lstStyle>
          <a:p>
            <a:pPr lvl="0"/>
            <a:endParaRPr lang="en-US" dirty="0"/>
          </a:p>
        </p:txBody>
      </p:sp>
      <p:sp>
        <p:nvSpPr>
          <p:cNvPr id="9" name="Textplatzhalter 6"/>
          <p:cNvSpPr>
            <a:spLocks noGrp="1"/>
          </p:cNvSpPr>
          <p:nvPr>
            <p:ph type="body" sz="quarter" idx="13" hasCustomPrompt="1"/>
          </p:nvPr>
        </p:nvSpPr>
        <p:spPr>
          <a:xfrm>
            <a:off x="542925" y="1341439"/>
            <a:ext cx="8058150" cy="1204541"/>
          </a:xfrm>
          <a:noFill/>
        </p:spPr>
        <p:txBody>
          <a:bodyPr/>
          <a:lstStyle>
            <a:lvl5pPr>
              <a:defRPr/>
            </a:lvl5pPr>
          </a:lstStyle>
          <a:p>
            <a:pPr lvl="0"/>
            <a:r>
              <a:rPr lang="en-US" dirty="0"/>
              <a:t>Click to add text – first level</a:t>
            </a:r>
          </a:p>
          <a:p>
            <a:pPr lvl="1"/>
            <a:r>
              <a:rPr lang="en-US" dirty="0"/>
              <a:t>Second level</a:t>
            </a:r>
          </a:p>
          <a:p>
            <a:pPr lvl="2"/>
            <a:r>
              <a:rPr lang="en-US" dirty="0"/>
              <a:t>Third level</a:t>
            </a:r>
          </a:p>
        </p:txBody>
      </p:sp>
      <p:sp>
        <p:nvSpPr>
          <p:cNvPr id="13" name="Title Placeholder 1">
            <a:extLst>
              <a:ext uri="{FF2B5EF4-FFF2-40B4-BE49-F238E27FC236}">
                <a16:creationId xmlns:a16="http://schemas.microsoft.com/office/drawing/2014/main"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dirty="0"/>
          </a:p>
        </p:txBody>
      </p:sp>
      <p:sp>
        <p:nvSpPr>
          <p:cNvPr id="14" name="Datumsplatzhalter 3"/>
          <p:cNvSpPr>
            <a:spLocks noGrp="1"/>
          </p:cNvSpPr>
          <p:nvPr>
            <p:ph type="dt" sz="half" idx="11"/>
          </p:nvPr>
        </p:nvSpPr>
        <p:spPr>
          <a:xfrm>
            <a:off x="1443985" y="6452883"/>
            <a:ext cx="813440" cy="224458"/>
          </a:xfrm>
        </p:spPr>
        <p:txBody>
          <a:bodyPr/>
          <a:lstStyle/>
          <a:p>
            <a:fld id="{94C608F0-0C77-4623-A41F-05297CA59F03}" type="datetime4">
              <a:rPr lang="en-US" smtClean="0"/>
              <a:t>October 28, 2019</a:t>
            </a:fld>
            <a:endParaRPr lang="en-US" dirty="0"/>
          </a:p>
        </p:txBody>
      </p:sp>
      <p:sp>
        <p:nvSpPr>
          <p:cNvPr id="15" name="Fußzeilenplatzhalter 4"/>
          <p:cNvSpPr>
            <a:spLocks noGrp="1"/>
          </p:cNvSpPr>
          <p:nvPr>
            <p:ph type="ftr" sz="quarter" idx="15"/>
          </p:nvPr>
        </p:nvSpPr>
        <p:spPr>
          <a:xfrm>
            <a:off x="2257425" y="6452883"/>
            <a:ext cx="2552105" cy="224458"/>
          </a:xfrm>
        </p:spPr>
        <p:txBody>
          <a:bodyPr/>
          <a:lstStyle/>
          <a:p>
            <a:endParaRPr lang="en-US" dirty="0"/>
          </a:p>
        </p:txBody>
      </p:sp>
      <p:sp>
        <p:nvSpPr>
          <p:cNvPr id="12" name="Content Placeholder 7">
            <a:extLst>
              <a:ext uri="{FF2B5EF4-FFF2-40B4-BE49-F238E27FC236}">
                <a16:creationId xmlns:a16="http://schemas.microsoft.com/office/drawing/2014/main" id="{2E148F39-5794-2E49-975C-B3D0F4CE7706}"/>
              </a:ext>
            </a:extLst>
          </p:cNvPr>
          <p:cNvSpPr>
            <a:spLocks noGrp="1"/>
          </p:cNvSpPr>
          <p:nvPr>
            <p:ph sz="quarter" idx="16"/>
          </p:nvPr>
        </p:nvSpPr>
        <p:spPr>
          <a:xfrm>
            <a:off x="3321541" y="2906039"/>
            <a:ext cx="2505600" cy="3186787"/>
          </a:xfrm>
        </p:spPr>
        <p:txBody>
          <a:bodyPr/>
          <a:lstStyle>
            <a:lvl1pPr marL="0" indent="0">
              <a:buNone/>
              <a:defRPr sz="825"/>
            </a:lvl1pPr>
          </a:lstStyle>
          <a:p>
            <a:pPr lvl="0"/>
            <a:endParaRPr lang="en-US" dirty="0"/>
          </a:p>
        </p:txBody>
      </p:sp>
      <p:sp>
        <p:nvSpPr>
          <p:cNvPr id="26" name="Content Placeholder 7">
            <a:extLst>
              <a:ext uri="{FF2B5EF4-FFF2-40B4-BE49-F238E27FC236}">
                <a16:creationId xmlns:a16="http://schemas.microsoft.com/office/drawing/2014/main" id="{2E148F39-5794-2E49-975C-B3D0F4CE7706}"/>
              </a:ext>
            </a:extLst>
          </p:cNvPr>
          <p:cNvSpPr>
            <a:spLocks noGrp="1"/>
          </p:cNvSpPr>
          <p:nvPr>
            <p:ph sz="quarter" idx="18"/>
          </p:nvPr>
        </p:nvSpPr>
        <p:spPr>
          <a:xfrm>
            <a:off x="6095475" y="2906039"/>
            <a:ext cx="2505600" cy="3186787"/>
          </a:xfrm>
        </p:spPr>
        <p:txBody>
          <a:bodyPr/>
          <a:lstStyle>
            <a:lvl1pPr marL="0" indent="0">
              <a:buNone/>
              <a:defRPr sz="825"/>
            </a:lvl1pPr>
          </a:lstStyle>
          <a:p>
            <a:pPr lvl="0"/>
            <a:endParaRPr lang="en-US" dirty="0"/>
          </a:p>
        </p:txBody>
      </p:sp>
    </p:spTree>
    <p:extLst>
      <p:ext uri="{BB962C8B-B14F-4D97-AF65-F5344CB8AC3E}">
        <p14:creationId xmlns:p14="http://schemas.microsoft.com/office/powerpoint/2010/main" val="36401058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ontent_and_4_Object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dirty="0"/>
          </a:p>
        </p:txBody>
      </p:sp>
      <p:sp>
        <p:nvSpPr>
          <p:cNvPr id="8" name="Content Placeholder 7">
            <a:extLst>
              <a:ext uri="{FF2B5EF4-FFF2-40B4-BE49-F238E27FC236}">
                <a16:creationId xmlns:a16="http://schemas.microsoft.com/office/drawing/2014/main" id="{2E148F39-5794-2E49-975C-B3D0F4CE7706}"/>
              </a:ext>
            </a:extLst>
          </p:cNvPr>
          <p:cNvSpPr>
            <a:spLocks noGrp="1"/>
          </p:cNvSpPr>
          <p:nvPr>
            <p:ph sz="quarter" idx="14"/>
          </p:nvPr>
        </p:nvSpPr>
        <p:spPr>
          <a:xfrm>
            <a:off x="547607" y="2906039"/>
            <a:ext cx="1811700" cy="3186787"/>
          </a:xfrm>
        </p:spPr>
        <p:txBody>
          <a:bodyPr/>
          <a:lstStyle>
            <a:lvl1pPr marL="0" indent="0">
              <a:buNone/>
              <a:defRPr sz="825"/>
            </a:lvl1pPr>
          </a:lstStyle>
          <a:p>
            <a:pPr lvl="0"/>
            <a:endParaRPr lang="en-US" dirty="0"/>
          </a:p>
        </p:txBody>
      </p:sp>
      <p:sp>
        <p:nvSpPr>
          <p:cNvPr id="9" name="Textplatzhalter 6"/>
          <p:cNvSpPr>
            <a:spLocks noGrp="1"/>
          </p:cNvSpPr>
          <p:nvPr>
            <p:ph type="body" sz="quarter" idx="13" hasCustomPrompt="1"/>
          </p:nvPr>
        </p:nvSpPr>
        <p:spPr>
          <a:xfrm>
            <a:off x="542925" y="1341439"/>
            <a:ext cx="8058150" cy="1204541"/>
          </a:xfrm>
          <a:noFill/>
        </p:spPr>
        <p:txBody>
          <a:bodyPr/>
          <a:lstStyle>
            <a:lvl1pPr>
              <a:defRPr/>
            </a:lvl1pPr>
            <a:lvl5pPr>
              <a:defRPr/>
            </a:lvl5pPr>
          </a:lstStyle>
          <a:p>
            <a:pPr lvl="0"/>
            <a:r>
              <a:rPr lang="en-US" dirty="0"/>
              <a:t>Click to add text – first level</a:t>
            </a:r>
          </a:p>
          <a:p>
            <a:pPr lvl="1"/>
            <a:r>
              <a:rPr lang="en-US" dirty="0"/>
              <a:t>Second level</a:t>
            </a:r>
          </a:p>
          <a:p>
            <a:pPr lvl="2"/>
            <a:r>
              <a:rPr lang="en-US" dirty="0"/>
              <a:t>Third level</a:t>
            </a:r>
          </a:p>
        </p:txBody>
      </p:sp>
      <p:sp>
        <p:nvSpPr>
          <p:cNvPr id="13" name="Title Placeholder 1">
            <a:extLst>
              <a:ext uri="{FF2B5EF4-FFF2-40B4-BE49-F238E27FC236}">
                <a16:creationId xmlns:a16="http://schemas.microsoft.com/office/drawing/2014/main"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dirty="0"/>
          </a:p>
        </p:txBody>
      </p:sp>
      <p:sp>
        <p:nvSpPr>
          <p:cNvPr id="14" name="Datumsplatzhalter 3"/>
          <p:cNvSpPr>
            <a:spLocks noGrp="1"/>
          </p:cNvSpPr>
          <p:nvPr>
            <p:ph type="dt" sz="half" idx="11"/>
          </p:nvPr>
        </p:nvSpPr>
        <p:spPr>
          <a:xfrm>
            <a:off x="1443985" y="6452883"/>
            <a:ext cx="813440" cy="224458"/>
          </a:xfrm>
        </p:spPr>
        <p:txBody>
          <a:bodyPr/>
          <a:lstStyle/>
          <a:p>
            <a:fld id="{8189259A-DB7B-4BAC-8125-79B801C5527B}" type="datetime4">
              <a:rPr lang="en-US" smtClean="0"/>
              <a:t>October 28, 2019</a:t>
            </a:fld>
            <a:endParaRPr lang="en-US" dirty="0"/>
          </a:p>
        </p:txBody>
      </p:sp>
      <p:sp>
        <p:nvSpPr>
          <p:cNvPr id="15" name="Fußzeilenplatzhalter 4"/>
          <p:cNvSpPr>
            <a:spLocks noGrp="1"/>
          </p:cNvSpPr>
          <p:nvPr>
            <p:ph type="ftr" sz="quarter" idx="15"/>
          </p:nvPr>
        </p:nvSpPr>
        <p:spPr>
          <a:xfrm>
            <a:off x="2257425" y="6452883"/>
            <a:ext cx="2552105" cy="224458"/>
          </a:xfrm>
        </p:spPr>
        <p:txBody>
          <a:bodyPr/>
          <a:lstStyle/>
          <a:p>
            <a:endParaRPr lang="en-US" dirty="0"/>
          </a:p>
        </p:txBody>
      </p:sp>
      <p:sp>
        <p:nvSpPr>
          <p:cNvPr id="12" name="Content Placeholder 7">
            <a:extLst>
              <a:ext uri="{FF2B5EF4-FFF2-40B4-BE49-F238E27FC236}">
                <a16:creationId xmlns:a16="http://schemas.microsoft.com/office/drawing/2014/main" id="{2E148F39-5794-2E49-975C-B3D0F4CE7706}"/>
              </a:ext>
            </a:extLst>
          </p:cNvPr>
          <p:cNvSpPr>
            <a:spLocks noGrp="1"/>
          </p:cNvSpPr>
          <p:nvPr>
            <p:ph sz="quarter" idx="16"/>
          </p:nvPr>
        </p:nvSpPr>
        <p:spPr>
          <a:xfrm>
            <a:off x="2628196" y="2906039"/>
            <a:ext cx="1811700" cy="3186787"/>
          </a:xfrm>
        </p:spPr>
        <p:txBody>
          <a:bodyPr/>
          <a:lstStyle>
            <a:lvl1pPr marL="0" indent="0">
              <a:buNone/>
              <a:defRPr sz="825"/>
            </a:lvl1pPr>
          </a:lstStyle>
          <a:p>
            <a:pPr lvl="0"/>
            <a:endParaRPr lang="en-US" dirty="0"/>
          </a:p>
        </p:txBody>
      </p:sp>
      <p:sp>
        <p:nvSpPr>
          <p:cNvPr id="25" name="Content Placeholder 7">
            <a:extLst>
              <a:ext uri="{FF2B5EF4-FFF2-40B4-BE49-F238E27FC236}">
                <a16:creationId xmlns:a16="http://schemas.microsoft.com/office/drawing/2014/main" id="{2E148F39-5794-2E49-975C-B3D0F4CE7706}"/>
              </a:ext>
            </a:extLst>
          </p:cNvPr>
          <p:cNvSpPr>
            <a:spLocks noGrp="1"/>
          </p:cNvSpPr>
          <p:nvPr>
            <p:ph sz="quarter" idx="17"/>
          </p:nvPr>
        </p:nvSpPr>
        <p:spPr>
          <a:xfrm>
            <a:off x="4708785" y="2906039"/>
            <a:ext cx="1811700" cy="3186787"/>
          </a:xfrm>
        </p:spPr>
        <p:txBody>
          <a:bodyPr/>
          <a:lstStyle>
            <a:lvl1pPr marL="0" indent="0">
              <a:buNone/>
              <a:defRPr sz="825"/>
            </a:lvl1pPr>
          </a:lstStyle>
          <a:p>
            <a:pPr lvl="0"/>
            <a:endParaRPr lang="en-US" dirty="0"/>
          </a:p>
        </p:txBody>
      </p:sp>
      <p:sp>
        <p:nvSpPr>
          <p:cNvPr id="26" name="Content Placeholder 7">
            <a:extLst>
              <a:ext uri="{FF2B5EF4-FFF2-40B4-BE49-F238E27FC236}">
                <a16:creationId xmlns:a16="http://schemas.microsoft.com/office/drawing/2014/main" id="{2E148F39-5794-2E49-975C-B3D0F4CE7706}"/>
              </a:ext>
            </a:extLst>
          </p:cNvPr>
          <p:cNvSpPr>
            <a:spLocks noGrp="1"/>
          </p:cNvSpPr>
          <p:nvPr>
            <p:ph sz="quarter" idx="18"/>
          </p:nvPr>
        </p:nvSpPr>
        <p:spPr>
          <a:xfrm>
            <a:off x="6789375" y="2906039"/>
            <a:ext cx="1811700" cy="3186787"/>
          </a:xfrm>
        </p:spPr>
        <p:txBody>
          <a:bodyPr/>
          <a:lstStyle>
            <a:lvl1pPr marL="0" indent="0">
              <a:buNone/>
              <a:defRPr sz="825"/>
            </a:lvl1pPr>
          </a:lstStyle>
          <a:p>
            <a:pPr lvl="0"/>
            <a:endParaRPr lang="en-US" dirty="0"/>
          </a:p>
        </p:txBody>
      </p:sp>
    </p:spTree>
    <p:extLst>
      <p:ext uri="{BB962C8B-B14F-4D97-AF65-F5344CB8AC3E}">
        <p14:creationId xmlns:p14="http://schemas.microsoft.com/office/powerpoint/2010/main" val="1519326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hoto Strip 02">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userDrawn="1"/>
        </p:nvSpPr>
        <p:spPr>
          <a:xfrm rot="5400000">
            <a:off x="-4" y="2068007"/>
            <a:ext cx="3433891" cy="343389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95A99E-235E-9C49-84E0-77800CC13324}"/>
              </a:ext>
            </a:extLst>
          </p:cNvPr>
          <p:cNvSpPr/>
          <p:nvPr userDrawn="1"/>
        </p:nvSpPr>
        <p:spPr>
          <a:xfrm>
            <a:off x="0" y="1613646"/>
            <a:ext cx="9144000" cy="45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D6EF86E8-6BE7-594E-8E0A-0A6D5894D9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 y="0"/>
            <a:ext cx="9143994" cy="1613646"/>
          </a:xfrm>
          <a:prstGeom prst="rect">
            <a:avLst/>
          </a:prstGeom>
        </p:spPr>
      </p:pic>
      <p:sp>
        <p:nvSpPr>
          <p:cNvPr id="25" name="Right Triangle 24">
            <a:extLst>
              <a:ext uri="{FF2B5EF4-FFF2-40B4-BE49-F238E27FC236}">
                <a16:creationId xmlns:a16="http://schemas.microsoft.com/office/drawing/2014/main" id="{4A4A05AB-A5E8-1841-948A-68BA6F6ED1F2}"/>
              </a:ext>
            </a:extLst>
          </p:cNvPr>
          <p:cNvSpPr/>
          <p:nvPr userDrawn="1"/>
        </p:nvSpPr>
        <p:spPr>
          <a:xfrm rot="16200000">
            <a:off x="6962258" y="4690871"/>
            <a:ext cx="2181741" cy="2181741"/>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67445503-ED37-2943-A1F2-B683B86B045D}"/>
              </a:ext>
            </a:extLst>
          </p:cNvPr>
          <p:cNvGrpSpPr/>
          <p:nvPr userDrawn="1"/>
        </p:nvGrpSpPr>
        <p:grpSpPr>
          <a:xfrm>
            <a:off x="6918073" y="0"/>
            <a:ext cx="2225927"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CFA7E42-DCD9-6A46-880E-4C7E507A2BE2}"/>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ight Triangle 13">
            <a:extLst>
              <a:ext uri="{FF2B5EF4-FFF2-40B4-BE49-F238E27FC236}">
                <a16:creationId xmlns:a16="http://schemas.microsoft.com/office/drawing/2014/main" id="{5759ACF1-5C49-484A-B1AD-5C4F2F2B982F}"/>
              </a:ext>
            </a:extLst>
          </p:cNvPr>
          <p:cNvSpPr/>
          <p:nvPr userDrawn="1"/>
        </p:nvSpPr>
        <p:spPr>
          <a:xfrm rot="16200000">
            <a:off x="7888637" y="812649"/>
            <a:ext cx="1255362" cy="125536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457200" y="2971800"/>
            <a:ext cx="82296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dirty="0"/>
              <a:t>CLICK TO EDIT SECTION</a:t>
            </a:r>
            <a:br>
              <a:rPr lang="en-US" dirty="0"/>
            </a:br>
            <a:r>
              <a:rPr lang="en-US" dirty="0"/>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457199" y="4114800"/>
            <a:ext cx="8229599" cy="576072"/>
          </a:xfrm>
          <a:prstGeom prst="rect">
            <a:avLst/>
          </a:prstGeom>
        </p:spPr>
        <p:txBody>
          <a:bodyPr vert="horz" lIns="0" tIns="0" rIns="0" bIns="0" anchor="t"/>
          <a:lstStyle>
            <a:lvl1pPr marL="0" indent="0">
              <a:lnSpc>
                <a:spcPct val="100000"/>
              </a:lnSpc>
              <a:spcBef>
                <a:spcPts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SUBTITLE</a:t>
            </a:r>
          </a:p>
        </p:txBody>
      </p:sp>
      <p:grpSp>
        <p:nvGrpSpPr>
          <p:cNvPr id="22" name="Group 21">
            <a:extLst>
              <a:ext uri="{FF2B5EF4-FFF2-40B4-BE49-F238E27FC236}">
                <a16:creationId xmlns:a16="http://schemas.microsoft.com/office/drawing/2014/main" id="{3E7DACC8-7A29-854D-B062-D56207377225}"/>
              </a:ext>
            </a:extLst>
          </p:cNvPr>
          <p:cNvGrpSpPr/>
          <p:nvPr userDrawn="1"/>
        </p:nvGrpSpPr>
        <p:grpSpPr>
          <a:xfrm rot="10800000">
            <a:off x="0" y="-5"/>
            <a:ext cx="3311224"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536461B5-F41E-C143-95CB-E0D80070675D}"/>
                </a:ext>
              </a:extLst>
            </p:cNvPr>
            <p:cNvSpPr/>
            <p:nvPr userDrawn="1"/>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9" name="Pictur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388" y="5956259"/>
            <a:ext cx="1695654" cy="736886"/>
          </a:xfrm>
          <a:prstGeom prst="rect">
            <a:avLst/>
          </a:prstGeom>
        </p:spPr>
      </p:pic>
    </p:spTree>
    <p:extLst>
      <p:ext uri="{BB962C8B-B14F-4D97-AF65-F5344CB8AC3E}">
        <p14:creationId xmlns:p14="http://schemas.microsoft.com/office/powerpoint/2010/main" val="54611382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End_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57868DF-7565-154B-BA85-DDA6C0174E68}"/>
              </a:ext>
            </a:extLst>
          </p:cNvPr>
          <p:cNvSpPr>
            <a:spLocks noGrp="1"/>
          </p:cNvSpPr>
          <p:nvPr>
            <p:ph type="sldNum" sz="quarter" idx="12"/>
          </p:nvPr>
        </p:nvSpPr>
        <p:spPr/>
        <p:txBody>
          <a:bodyPr/>
          <a:lstStyle/>
          <a:p>
            <a:fld id="{FD4004EA-8FB8-EC40-8790-B86FB6800767}" type="slidenum">
              <a:rPr lang="en-US" smtClean="0"/>
              <a:t>‹#›</a:t>
            </a:fld>
            <a:endParaRPr lang="en-US" dirty="0"/>
          </a:p>
        </p:txBody>
      </p:sp>
      <p:sp>
        <p:nvSpPr>
          <p:cNvPr id="23" name="Title 1">
            <a:extLst>
              <a:ext uri="{FF2B5EF4-FFF2-40B4-BE49-F238E27FC236}">
                <a16:creationId xmlns:a16="http://schemas.microsoft.com/office/drawing/2014/main" id="{BCA9271B-4FD9-3547-8D17-2C913D0D60C6}"/>
              </a:ext>
            </a:extLst>
          </p:cNvPr>
          <p:cNvSpPr txBox="1">
            <a:spLocks/>
          </p:cNvSpPr>
          <p:nvPr userDrawn="1"/>
        </p:nvSpPr>
        <p:spPr>
          <a:xfrm>
            <a:off x="547687" y="800100"/>
            <a:ext cx="8053388" cy="2069698"/>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000" b="1" dirty="0">
                <a:solidFill>
                  <a:schemeClr val="tx1"/>
                </a:solidFill>
                <a:latin typeface="+mj-lt"/>
              </a:rPr>
              <a:t>THANK YOU</a:t>
            </a:r>
            <a:endParaRPr lang="en-US" sz="6000" b="1" dirty="0">
              <a:solidFill>
                <a:schemeClr val="accent2"/>
              </a:solidFill>
              <a:latin typeface="+mj-lt"/>
            </a:endParaRPr>
          </a:p>
        </p:txBody>
      </p:sp>
      <p:grpSp>
        <p:nvGrpSpPr>
          <p:cNvPr id="15" name="Group 14">
            <a:extLst>
              <a:ext uri="{FF2B5EF4-FFF2-40B4-BE49-F238E27FC236}">
                <a16:creationId xmlns:a16="http://schemas.microsoft.com/office/drawing/2014/main" id="{C7B1591C-5D14-3C4D-8129-DACC5A694285}"/>
              </a:ext>
            </a:extLst>
          </p:cNvPr>
          <p:cNvGrpSpPr/>
          <p:nvPr userDrawn="1"/>
        </p:nvGrpSpPr>
        <p:grpSpPr>
          <a:xfrm>
            <a:off x="-8001" y="3436257"/>
            <a:ext cx="9150923" cy="91440"/>
            <a:chOff x="-17791" y="2715749"/>
            <a:chExt cx="12201230" cy="91440"/>
          </a:xfrm>
        </p:grpSpPr>
        <p:sp>
          <p:nvSpPr>
            <p:cNvPr id="16" name="Rectangle 15">
              <a:extLst>
                <a:ext uri="{FF2B5EF4-FFF2-40B4-BE49-F238E27FC236}">
                  <a16:creationId xmlns:a16="http://schemas.microsoft.com/office/drawing/2014/main" id="{C0623BE3-C52C-A540-84F1-AFB4D5B53CCD}"/>
                </a:ext>
              </a:extLst>
            </p:cNvPr>
            <p:cNvSpPr/>
            <p:nvPr userDrawn="1"/>
          </p:nvSpPr>
          <p:spPr>
            <a:xfrm>
              <a:off x="-17791" y="2715749"/>
              <a:ext cx="31089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Rectangle 18">
              <a:extLst>
                <a:ext uri="{FF2B5EF4-FFF2-40B4-BE49-F238E27FC236}">
                  <a16:creationId xmlns:a16="http://schemas.microsoft.com/office/drawing/2014/main" id="{2DCEBD93-3935-EA43-A05A-083CD59E34F9}"/>
                </a:ext>
              </a:extLst>
            </p:cNvPr>
            <p:cNvSpPr/>
            <p:nvPr userDrawn="1"/>
          </p:nvSpPr>
          <p:spPr>
            <a:xfrm>
              <a:off x="3041158" y="2715749"/>
              <a:ext cx="304495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2BFFD0A9-47BE-4D44-971F-12F08ED17DC4}"/>
                </a:ext>
              </a:extLst>
            </p:cNvPr>
            <p:cNvSpPr/>
            <p:nvPr userDrawn="1"/>
          </p:nvSpPr>
          <p:spPr>
            <a:xfrm>
              <a:off x="9074479" y="2715749"/>
              <a:ext cx="310896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a:extLst>
                <a:ext uri="{FF2B5EF4-FFF2-40B4-BE49-F238E27FC236}">
                  <a16:creationId xmlns:a16="http://schemas.microsoft.com/office/drawing/2014/main" id="{74C46D7E-FDD6-AE48-936C-8FAD3693E87E}"/>
                </a:ext>
              </a:extLst>
            </p:cNvPr>
            <p:cNvSpPr/>
            <p:nvPr userDrawn="1"/>
          </p:nvSpPr>
          <p:spPr>
            <a:xfrm>
              <a:off x="6086110" y="2715749"/>
              <a:ext cx="304495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4" name="Title 1">
            <a:extLst>
              <a:ext uri="{FF2B5EF4-FFF2-40B4-BE49-F238E27FC236}">
                <a16:creationId xmlns:a16="http://schemas.microsoft.com/office/drawing/2014/main" id="{14065076-B2BF-1E44-B1C2-30AC06590F4E}"/>
              </a:ext>
            </a:extLst>
          </p:cNvPr>
          <p:cNvSpPr txBox="1">
            <a:spLocks/>
          </p:cNvSpPr>
          <p:nvPr userDrawn="1"/>
        </p:nvSpPr>
        <p:spPr>
          <a:xfrm>
            <a:off x="7308787" y="6338150"/>
            <a:ext cx="1334471" cy="33919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00" b="1" dirty="0">
                <a:solidFill>
                  <a:schemeClr val="tx1"/>
                </a:solidFill>
                <a:latin typeface="+mj-lt"/>
              </a:rPr>
              <a:t>REDEFINING</a:t>
            </a:r>
            <a:r>
              <a:rPr lang="en-US" sz="600" b="1" dirty="0">
                <a:solidFill>
                  <a:schemeClr val="accent2"/>
                </a:solidFill>
                <a:latin typeface="+mj-lt"/>
              </a:rPr>
              <a:t> </a:t>
            </a:r>
            <a:r>
              <a:rPr lang="en-US" sz="600" b="1" dirty="0">
                <a:solidFill>
                  <a:schemeClr val="accent4"/>
                </a:solidFill>
                <a:latin typeface="+mj-lt"/>
              </a:rPr>
              <a:t>SUSTAINABILITY</a:t>
            </a:r>
          </a:p>
        </p:txBody>
      </p:sp>
      <p:pic>
        <p:nvPicPr>
          <p:cNvPr id="11" name="Picture 10">
            <a:extLst>
              <a:ext uri="{FF2B5EF4-FFF2-40B4-BE49-F238E27FC236}">
                <a16:creationId xmlns:a16="http://schemas.microsoft.com/office/drawing/2014/main" id="{6E3B3401-9AAB-CE48-9258-7869A830F1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5142" y="6313813"/>
            <a:ext cx="870442" cy="342387"/>
          </a:xfrm>
          <a:prstGeom prst="rect">
            <a:avLst/>
          </a:prstGeom>
        </p:spPr>
      </p:pic>
      <p:sp>
        <p:nvSpPr>
          <p:cNvPr id="12" name="Textplatzhalter 10"/>
          <p:cNvSpPr>
            <a:spLocks noGrp="1"/>
          </p:cNvSpPr>
          <p:nvPr>
            <p:ph type="body" sz="quarter" idx="13" hasCustomPrompt="1"/>
          </p:nvPr>
        </p:nvSpPr>
        <p:spPr>
          <a:xfrm>
            <a:off x="547687" y="4094157"/>
            <a:ext cx="8053388" cy="1998669"/>
          </a:xfrm>
          <a:noFill/>
        </p:spPr>
        <p:txBody>
          <a:bodyPr anchor="t"/>
          <a:lstStyle>
            <a:lvl1pPr marL="0" indent="0">
              <a:lnSpc>
                <a:spcPct val="80000"/>
              </a:lnSpc>
              <a:spcBef>
                <a:spcPts val="0"/>
              </a:spcBef>
              <a:spcAft>
                <a:spcPts val="0"/>
              </a:spcAft>
              <a:buNone/>
              <a:defRPr sz="6000" b="1" baseline="0">
                <a:solidFill>
                  <a:schemeClr val="accent4"/>
                </a:solidFill>
              </a:defRPr>
            </a:lvl1pPr>
          </a:lstStyle>
          <a:p>
            <a:pPr lvl="0"/>
            <a:r>
              <a:rPr lang="en-US" dirty="0"/>
              <a:t>CLICK TO EDIT STATEMENT</a:t>
            </a:r>
          </a:p>
        </p:txBody>
      </p:sp>
      <p:sp>
        <p:nvSpPr>
          <p:cNvPr id="13" name="Datumsplatzhalter 3"/>
          <p:cNvSpPr>
            <a:spLocks noGrp="1"/>
          </p:cNvSpPr>
          <p:nvPr>
            <p:ph type="dt" sz="half" idx="11"/>
          </p:nvPr>
        </p:nvSpPr>
        <p:spPr>
          <a:xfrm>
            <a:off x="1443985" y="6452883"/>
            <a:ext cx="813440" cy="224458"/>
          </a:xfrm>
        </p:spPr>
        <p:txBody>
          <a:bodyPr/>
          <a:lstStyle/>
          <a:p>
            <a:fld id="{A84BA68A-ADBD-4FF4-9568-ECD2DF1F6F8E}" type="datetime4">
              <a:rPr lang="en-US" smtClean="0"/>
              <a:t>October 28, 2019</a:t>
            </a:fld>
            <a:endParaRPr lang="en-US" dirty="0"/>
          </a:p>
        </p:txBody>
      </p:sp>
      <p:sp>
        <p:nvSpPr>
          <p:cNvPr id="14" name="Fußzeilenplatzhalter 4"/>
          <p:cNvSpPr>
            <a:spLocks noGrp="1"/>
          </p:cNvSpPr>
          <p:nvPr>
            <p:ph type="ftr" sz="quarter" idx="15"/>
          </p:nvPr>
        </p:nvSpPr>
        <p:spPr>
          <a:xfrm>
            <a:off x="2257425" y="6452883"/>
            <a:ext cx="2552105" cy="224458"/>
          </a:xfrm>
        </p:spPr>
        <p:txBody>
          <a:bodyPr/>
          <a:lstStyle/>
          <a:p>
            <a:endParaRPr lang="en-US" dirty="0"/>
          </a:p>
        </p:txBody>
      </p:sp>
    </p:spTree>
    <p:extLst>
      <p:ext uri="{BB962C8B-B14F-4D97-AF65-F5344CB8AC3E}">
        <p14:creationId xmlns:p14="http://schemas.microsoft.com/office/powerpoint/2010/main" val="4250298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_End_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57868DF-7565-154B-BA85-DDA6C0174E68}"/>
              </a:ext>
            </a:extLst>
          </p:cNvPr>
          <p:cNvSpPr>
            <a:spLocks noGrp="1"/>
          </p:cNvSpPr>
          <p:nvPr>
            <p:ph type="sldNum" sz="quarter" idx="12"/>
          </p:nvPr>
        </p:nvSpPr>
        <p:spPr/>
        <p:txBody>
          <a:bodyPr/>
          <a:lstStyle/>
          <a:p>
            <a:fld id="{FD4004EA-8FB8-EC40-8790-B86FB6800767}" type="slidenum">
              <a:rPr lang="en-US" smtClean="0"/>
              <a:t>‹#›</a:t>
            </a:fld>
            <a:endParaRPr lang="en-US" dirty="0"/>
          </a:p>
        </p:txBody>
      </p:sp>
      <p:sp>
        <p:nvSpPr>
          <p:cNvPr id="23" name="Title 1">
            <a:extLst>
              <a:ext uri="{FF2B5EF4-FFF2-40B4-BE49-F238E27FC236}">
                <a16:creationId xmlns:a16="http://schemas.microsoft.com/office/drawing/2014/main" id="{BCA9271B-4FD9-3547-8D17-2C913D0D60C6}"/>
              </a:ext>
            </a:extLst>
          </p:cNvPr>
          <p:cNvSpPr txBox="1">
            <a:spLocks/>
          </p:cNvSpPr>
          <p:nvPr userDrawn="1"/>
        </p:nvSpPr>
        <p:spPr>
          <a:xfrm>
            <a:off x="547687" y="804863"/>
            <a:ext cx="8053388" cy="216322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6000" b="1" dirty="0">
                <a:solidFill>
                  <a:schemeClr val="tx1"/>
                </a:solidFill>
                <a:latin typeface="+mj-lt"/>
              </a:rPr>
              <a:t>Thank you </a:t>
            </a:r>
            <a:br>
              <a:rPr lang="en-US" sz="6000" b="1" dirty="0">
                <a:solidFill>
                  <a:schemeClr val="tx1"/>
                </a:solidFill>
                <a:latin typeface="+mj-lt"/>
              </a:rPr>
            </a:br>
            <a:r>
              <a:rPr lang="en-US" sz="6000" b="1" dirty="0">
                <a:solidFill>
                  <a:schemeClr val="accent4"/>
                </a:solidFill>
                <a:latin typeface="+mj-lt"/>
              </a:rPr>
              <a:t>for your attention.</a:t>
            </a:r>
          </a:p>
        </p:txBody>
      </p:sp>
      <p:grpSp>
        <p:nvGrpSpPr>
          <p:cNvPr id="12" name="Group 11">
            <a:extLst>
              <a:ext uri="{FF2B5EF4-FFF2-40B4-BE49-F238E27FC236}">
                <a16:creationId xmlns:a16="http://schemas.microsoft.com/office/drawing/2014/main" id="{BE61DF24-5239-024F-A9A1-3B0B6B842A52}"/>
              </a:ext>
            </a:extLst>
          </p:cNvPr>
          <p:cNvGrpSpPr/>
          <p:nvPr userDrawn="1"/>
        </p:nvGrpSpPr>
        <p:grpSpPr>
          <a:xfrm>
            <a:off x="-8001" y="3436257"/>
            <a:ext cx="9150923" cy="91440"/>
            <a:chOff x="-17791" y="2715749"/>
            <a:chExt cx="12201230" cy="91440"/>
          </a:xfrm>
        </p:grpSpPr>
        <p:sp>
          <p:nvSpPr>
            <p:cNvPr id="13" name="Rectangle 12">
              <a:extLst>
                <a:ext uri="{FF2B5EF4-FFF2-40B4-BE49-F238E27FC236}">
                  <a16:creationId xmlns:a16="http://schemas.microsoft.com/office/drawing/2014/main" id="{65928445-8EE9-EB42-8CC0-E2BB26D01A16}"/>
                </a:ext>
              </a:extLst>
            </p:cNvPr>
            <p:cNvSpPr/>
            <p:nvPr userDrawn="1"/>
          </p:nvSpPr>
          <p:spPr>
            <a:xfrm>
              <a:off x="-17791" y="2715749"/>
              <a:ext cx="31089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18BD850D-229C-1B46-8FDA-313FD7C67F06}"/>
                </a:ext>
              </a:extLst>
            </p:cNvPr>
            <p:cNvSpPr/>
            <p:nvPr userDrawn="1"/>
          </p:nvSpPr>
          <p:spPr>
            <a:xfrm>
              <a:off x="3041158" y="2715749"/>
              <a:ext cx="304495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ectangle 16">
              <a:extLst>
                <a:ext uri="{FF2B5EF4-FFF2-40B4-BE49-F238E27FC236}">
                  <a16:creationId xmlns:a16="http://schemas.microsoft.com/office/drawing/2014/main" id="{E45D7651-C3EC-7343-8913-D209E14AAFB3}"/>
                </a:ext>
              </a:extLst>
            </p:cNvPr>
            <p:cNvSpPr/>
            <p:nvPr userDrawn="1"/>
          </p:nvSpPr>
          <p:spPr>
            <a:xfrm>
              <a:off x="9074479" y="2715749"/>
              <a:ext cx="310896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F28FFE66-C13A-3F4A-A732-F84C2A64E897}"/>
                </a:ext>
              </a:extLst>
            </p:cNvPr>
            <p:cNvSpPr/>
            <p:nvPr userDrawn="1"/>
          </p:nvSpPr>
          <p:spPr>
            <a:xfrm>
              <a:off x="6086110" y="2715749"/>
              <a:ext cx="304495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0" name="Title 1">
            <a:extLst>
              <a:ext uri="{FF2B5EF4-FFF2-40B4-BE49-F238E27FC236}">
                <a16:creationId xmlns:a16="http://schemas.microsoft.com/office/drawing/2014/main" id="{7AA8359F-E39A-274C-A9FF-A986D0E459A8}"/>
              </a:ext>
            </a:extLst>
          </p:cNvPr>
          <p:cNvSpPr txBox="1">
            <a:spLocks/>
          </p:cNvSpPr>
          <p:nvPr userDrawn="1"/>
        </p:nvSpPr>
        <p:spPr>
          <a:xfrm>
            <a:off x="7308787" y="6338150"/>
            <a:ext cx="1334471" cy="33919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00" b="1" dirty="0">
                <a:solidFill>
                  <a:schemeClr val="tx1"/>
                </a:solidFill>
                <a:latin typeface="+mj-lt"/>
              </a:rPr>
              <a:t>REDEFINING</a:t>
            </a:r>
            <a:r>
              <a:rPr lang="en-US" sz="600" b="1" dirty="0">
                <a:solidFill>
                  <a:schemeClr val="accent2"/>
                </a:solidFill>
                <a:latin typeface="+mj-lt"/>
              </a:rPr>
              <a:t> </a:t>
            </a:r>
            <a:r>
              <a:rPr lang="en-US" sz="600" b="1" dirty="0">
                <a:solidFill>
                  <a:schemeClr val="accent4"/>
                </a:solidFill>
                <a:latin typeface="+mj-lt"/>
              </a:rPr>
              <a:t>SUSTAINABILITY</a:t>
            </a:r>
          </a:p>
        </p:txBody>
      </p:sp>
      <p:pic>
        <p:nvPicPr>
          <p:cNvPr id="11" name="Picture 10">
            <a:extLst>
              <a:ext uri="{FF2B5EF4-FFF2-40B4-BE49-F238E27FC236}">
                <a16:creationId xmlns:a16="http://schemas.microsoft.com/office/drawing/2014/main" id="{B8D0E4DF-943B-744C-B7AF-671919DE3C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5142" y="6313813"/>
            <a:ext cx="870442" cy="342387"/>
          </a:xfrm>
          <a:prstGeom prst="rect">
            <a:avLst/>
          </a:prstGeom>
        </p:spPr>
      </p:pic>
      <p:sp>
        <p:nvSpPr>
          <p:cNvPr id="19" name="Datumsplatzhalter 3"/>
          <p:cNvSpPr>
            <a:spLocks noGrp="1"/>
          </p:cNvSpPr>
          <p:nvPr>
            <p:ph type="dt" sz="half" idx="11"/>
          </p:nvPr>
        </p:nvSpPr>
        <p:spPr>
          <a:xfrm>
            <a:off x="1443985" y="6452883"/>
            <a:ext cx="813440" cy="224458"/>
          </a:xfrm>
        </p:spPr>
        <p:txBody>
          <a:bodyPr/>
          <a:lstStyle/>
          <a:p>
            <a:fld id="{EEED88DC-39D2-49B2-8517-3B097E864199}" type="datetime4">
              <a:rPr lang="en-US" smtClean="0"/>
              <a:t>October 28, 2019</a:t>
            </a:fld>
            <a:endParaRPr lang="en-US" dirty="0"/>
          </a:p>
        </p:txBody>
      </p:sp>
      <p:sp>
        <p:nvSpPr>
          <p:cNvPr id="20" name="Fußzeilenplatzhalter 4"/>
          <p:cNvSpPr>
            <a:spLocks noGrp="1"/>
          </p:cNvSpPr>
          <p:nvPr>
            <p:ph type="ftr" sz="quarter" idx="15"/>
          </p:nvPr>
        </p:nvSpPr>
        <p:spPr>
          <a:xfrm>
            <a:off x="2257425" y="6452883"/>
            <a:ext cx="2552105" cy="224458"/>
          </a:xfrm>
        </p:spPr>
        <p:txBody>
          <a:bodyPr/>
          <a:lstStyle/>
          <a:p>
            <a:endParaRPr lang="en-US" dirty="0"/>
          </a:p>
        </p:txBody>
      </p:sp>
      <p:sp>
        <p:nvSpPr>
          <p:cNvPr id="21" name="Textplatzhalter 10"/>
          <p:cNvSpPr>
            <a:spLocks noGrp="1"/>
          </p:cNvSpPr>
          <p:nvPr>
            <p:ph type="body" sz="quarter" idx="13" hasCustomPrompt="1"/>
          </p:nvPr>
        </p:nvSpPr>
        <p:spPr>
          <a:xfrm>
            <a:off x="547687" y="4094157"/>
            <a:ext cx="8053388" cy="1998669"/>
          </a:xfrm>
          <a:noFill/>
        </p:spPr>
        <p:txBody>
          <a:bodyPr anchor="t"/>
          <a:lstStyle>
            <a:lvl1pPr marL="0" indent="0">
              <a:lnSpc>
                <a:spcPct val="80000"/>
              </a:lnSpc>
              <a:spcBef>
                <a:spcPts val="0"/>
              </a:spcBef>
              <a:spcAft>
                <a:spcPts val="0"/>
              </a:spcAft>
              <a:buNone/>
              <a:defRPr sz="6000" b="1" baseline="0">
                <a:solidFill>
                  <a:schemeClr val="accent4"/>
                </a:solidFill>
              </a:defRPr>
            </a:lvl1pPr>
          </a:lstStyle>
          <a:p>
            <a:pPr lvl="0"/>
            <a:r>
              <a:rPr lang="en-US" dirty="0"/>
              <a:t>CLICK TO EDIT STATEMENT</a:t>
            </a:r>
          </a:p>
        </p:txBody>
      </p:sp>
    </p:spTree>
    <p:extLst>
      <p:ext uri="{BB962C8B-B14F-4D97-AF65-F5344CB8AC3E}">
        <p14:creationId xmlns:p14="http://schemas.microsoft.com/office/powerpoint/2010/main" val="20707549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179388" y="179388"/>
            <a:ext cx="8784000" cy="5760000"/>
          </a:xfrm>
        </p:spPr>
        <p:txBody>
          <a:bodyPr/>
          <a:lstStyle>
            <a:lvl1pPr marL="342900" indent="-342900" algn="l" defTabSz="342900" rtl="0" eaLnBrk="1" latinLnBrk="0" hangingPunct="1">
              <a:lnSpc>
                <a:spcPct val="90000"/>
              </a:lnSpc>
              <a:spcBef>
                <a:spcPct val="20000"/>
              </a:spcBef>
              <a:buFont typeface="Arial"/>
              <a:buChar char="•"/>
              <a:defRPr/>
            </a:lvl1pPr>
          </a:lstStyle>
          <a:p>
            <a:pPr marL="457200" indent="-457200" algn="l" defTabSz="457200" rtl="0" eaLnBrk="1" latinLnBrk="0" hangingPunct="1">
              <a:lnSpc>
                <a:spcPct val="90000"/>
              </a:lnSpc>
              <a:spcBef>
                <a:spcPct val="20000"/>
              </a:spcBef>
              <a:buFont typeface="Arial"/>
              <a:buChar char="•"/>
            </a:pPr>
            <a:r>
              <a:rPr lang="en-US" dirty="0"/>
              <a:t>Drag picture to placeholder</a:t>
            </a:r>
            <a:br>
              <a:rPr lang="en-US" dirty="0"/>
            </a:br>
            <a:r>
              <a:rPr lang="en-US" dirty="0"/>
              <a:t>or click icon to add</a:t>
            </a:r>
          </a:p>
        </p:txBody>
      </p:sp>
      <p:sp>
        <p:nvSpPr>
          <p:cNvPr id="5" name="Picture Placeholder 7"/>
          <p:cNvSpPr>
            <a:spLocks noGrp="1"/>
          </p:cNvSpPr>
          <p:nvPr>
            <p:ph type="pic" sz="quarter" idx="13" hasCustomPrompt="1"/>
          </p:nvPr>
        </p:nvSpPr>
        <p:spPr>
          <a:xfrm>
            <a:off x="180001" y="180001"/>
            <a:ext cx="3641725" cy="5760000"/>
          </a:xfrm>
          <a:custGeom>
            <a:avLst/>
            <a:gdLst>
              <a:gd name="connsiteX0" fmla="*/ 0 w 3641725"/>
              <a:gd name="connsiteY0" fmla="*/ 0 h 5978525"/>
              <a:gd name="connsiteX1" fmla="*/ 3641725 w 3641725"/>
              <a:gd name="connsiteY1" fmla="*/ 0 h 5978525"/>
              <a:gd name="connsiteX2" fmla="*/ 3641725 w 3641725"/>
              <a:gd name="connsiteY2" fmla="*/ 5978525 h 5978525"/>
              <a:gd name="connsiteX3" fmla="*/ 0 w 3641725"/>
              <a:gd name="connsiteY3" fmla="*/ 5978525 h 5978525"/>
              <a:gd name="connsiteX4" fmla="*/ 0 w 3641725"/>
              <a:gd name="connsiteY4" fmla="*/ 0 h 5978525"/>
              <a:gd name="connsiteX0" fmla="*/ 0 w 3641725"/>
              <a:gd name="connsiteY0" fmla="*/ 0 h 5978525"/>
              <a:gd name="connsiteX1" fmla="*/ 3641725 w 3641725"/>
              <a:gd name="connsiteY1" fmla="*/ 0 h 5978525"/>
              <a:gd name="connsiteX2" fmla="*/ 3115743 w 3641725"/>
              <a:gd name="connsiteY2" fmla="*/ 5970433 h 5978525"/>
              <a:gd name="connsiteX3" fmla="*/ 0 w 3641725"/>
              <a:gd name="connsiteY3" fmla="*/ 5978525 h 5978525"/>
              <a:gd name="connsiteX4" fmla="*/ 0 w 3641725"/>
              <a:gd name="connsiteY4" fmla="*/ 0 h 597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1725" h="5978525">
                <a:moveTo>
                  <a:pt x="0" y="0"/>
                </a:moveTo>
                <a:lnTo>
                  <a:pt x="3641725" y="0"/>
                </a:lnTo>
                <a:lnTo>
                  <a:pt x="3115743" y="5970433"/>
                </a:lnTo>
                <a:lnTo>
                  <a:pt x="0" y="5978525"/>
                </a:lnTo>
                <a:lnTo>
                  <a:pt x="0" y="0"/>
                </a:lnTo>
                <a:close/>
              </a:path>
            </a:pathLst>
          </a:custGeom>
          <a:solidFill>
            <a:schemeClr val="accent1">
              <a:alpha val="85000"/>
            </a:schemeClr>
          </a:solidFill>
          <a:ln>
            <a:noFill/>
          </a:ln>
          <a:effectLst/>
        </p:spPr>
        <p:txBody>
          <a:bodyPr/>
          <a:lstStyle>
            <a:lvl1pPr>
              <a:defRPr sz="1500" baseline="0">
                <a:solidFill>
                  <a:schemeClr val="tx2">
                    <a:alpha val="0"/>
                  </a:schemeClr>
                </a:solidFill>
              </a:defRPr>
            </a:lvl1pPr>
          </a:lstStyle>
          <a:p>
            <a:r>
              <a:rPr lang="en-GB" dirty="0"/>
              <a:t>Drag picture </a:t>
            </a:r>
            <a:br>
              <a:rPr lang="en-GB" dirty="0"/>
            </a:br>
            <a:r>
              <a:rPr lang="en-GB" dirty="0"/>
              <a:t>to placeholder or click icon to add</a:t>
            </a:r>
          </a:p>
        </p:txBody>
      </p:sp>
      <p:sp>
        <p:nvSpPr>
          <p:cNvPr id="3" name="Footer Placeholder 2"/>
          <p:cNvSpPr>
            <a:spLocks noGrp="1"/>
          </p:cNvSpPr>
          <p:nvPr>
            <p:ph type="ftr" sz="quarter" idx="10"/>
          </p:nvPr>
        </p:nvSpPr>
        <p:spPr/>
        <p:txBody>
          <a:bodyPr/>
          <a:lstStyle/>
          <a:p>
            <a:r>
              <a:rPr lang="en-GB" dirty="0"/>
              <a:t>Go to Insert/Header &amp; Footer to adjust</a:t>
            </a:r>
            <a:endParaRPr lang="en-US" dirty="0"/>
          </a:p>
        </p:txBody>
      </p:sp>
      <p:sp>
        <p:nvSpPr>
          <p:cNvPr id="4" name="Slide Number Placeholder 3"/>
          <p:cNvSpPr>
            <a:spLocks noGrp="1"/>
          </p:cNvSpPr>
          <p:nvPr>
            <p:ph type="sldNum" sz="quarter" idx="11"/>
          </p:nvPr>
        </p:nvSpPr>
        <p:spPr/>
        <p:txBody>
          <a:bodyPr/>
          <a:lstStyle/>
          <a:p>
            <a:pPr algn="ctr"/>
            <a:fld id="{8DD765FA-CC63-F54B-96A3-B32CEDCEE495}" type="slidenum">
              <a:rPr lang="en-US" smtClean="0"/>
              <a:pPr algn="ctr"/>
              <a:t>‹#›</a:t>
            </a:fld>
            <a:endParaRPr lang="en-US" dirty="0"/>
          </a:p>
        </p:txBody>
      </p:sp>
      <p:sp>
        <p:nvSpPr>
          <p:cNvPr id="6" name="Title 1"/>
          <p:cNvSpPr>
            <a:spLocks noGrp="1"/>
          </p:cNvSpPr>
          <p:nvPr>
            <p:ph type="title"/>
          </p:nvPr>
        </p:nvSpPr>
        <p:spPr>
          <a:xfrm>
            <a:off x="360000" y="360000"/>
            <a:ext cx="2865000" cy="2081164"/>
          </a:xfrm>
          <a:prstGeom prst="rect">
            <a:avLst/>
          </a:prstGeom>
        </p:spPr>
        <p:txBody>
          <a:bodyPr anchor="t" anchorCtr="0">
            <a:noAutofit/>
          </a:bodyPr>
          <a:lstStyle>
            <a:lvl1pPr marL="0" indent="0" algn="l">
              <a:lnSpc>
                <a:spcPct val="110000"/>
              </a:lnSpc>
              <a:defRPr sz="3000" b="0" i="0" baseline="0">
                <a:solidFill>
                  <a:srgbClr val="FFFFFF"/>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807830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Column White Header wWaterm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0C24D8-1B91-E54E-A207-1B29DE3611D3}"/>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r="25207" b="25243"/>
          <a:stretch/>
        </p:blipFill>
        <p:spPr>
          <a:xfrm>
            <a:off x="5778795" y="3494418"/>
            <a:ext cx="3365205" cy="3363579"/>
          </a:xfrm>
          <a:prstGeom prst="rect">
            <a:avLst/>
          </a:prstGeom>
        </p:spPr>
      </p:pic>
      <p:cxnSp>
        <p:nvCxnSpPr>
          <p:cNvPr id="4" name="Straight Connector 3">
            <a:extLst>
              <a:ext uri="{FF2B5EF4-FFF2-40B4-BE49-F238E27FC236}">
                <a16:creationId xmlns:a16="http://schemas.microsoft.com/office/drawing/2014/main" id="{2025739E-1AFB-0849-9DDC-F865EB8754C8}"/>
              </a:ext>
            </a:extLst>
          </p:cNvPr>
          <p:cNvCxnSpPr>
            <a:cxnSpLocks/>
          </p:cNvCxnSpPr>
          <p:nvPr userDrawn="1"/>
        </p:nvCxnSpPr>
        <p:spPr>
          <a:xfrm>
            <a:off x="457200" y="1034716"/>
            <a:ext cx="86868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B30E080A-73B6-B44E-8722-39C1A8B86202}"/>
              </a:ext>
            </a:extLst>
          </p:cNvPr>
          <p:cNvSpPr>
            <a:spLocks noGrp="1"/>
          </p:cNvSpPr>
          <p:nvPr>
            <p:ph type="title" hasCustomPrompt="1"/>
          </p:nvPr>
        </p:nvSpPr>
        <p:spPr>
          <a:xfrm>
            <a:off x="457200" y="182880"/>
            <a:ext cx="8229600" cy="685800"/>
          </a:xfrm>
          <a:prstGeom prst="rect">
            <a:avLst/>
          </a:prstGeom>
        </p:spPr>
        <p:txBody>
          <a:bodyPr lIns="0" rIns="0" anchor="ctr"/>
          <a:lstStyle>
            <a:lvl1pPr>
              <a:lnSpc>
                <a:spcPts val="2100"/>
              </a:lnSpc>
              <a:defRPr sz="2100" b="1" i="0">
                <a:solidFill>
                  <a:schemeClr val="accent2"/>
                </a:solidFill>
                <a:latin typeface="Arial" panose="020B0604020202020204" pitchFamily="34" charset="0"/>
                <a:cs typeface="Arial" panose="020B0604020202020204" pitchFamily="34" charset="0"/>
              </a:defRPr>
            </a:lvl1pPr>
          </a:lstStyle>
          <a:p>
            <a:r>
              <a:rPr lang="en-US" dirty="0"/>
              <a:t>CLICK TO EDIT HEADLINE</a:t>
            </a:r>
          </a:p>
        </p:txBody>
      </p:sp>
      <p:sp>
        <p:nvSpPr>
          <p:cNvPr id="8" name="Subtitle 2">
            <a:extLst>
              <a:ext uri="{FF2B5EF4-FFF2-40B4-BE49-F238E27FC236}">
                <a16:creationId xmlns:a16="http://schemas.microsoft.com/office/drawing/2014/main" id="{3EBAACCB-CB28-D140-A9C1-1925B5ADBFDC}"/>
              </a:ext>
            </a:extLst>
          </p:cNvPr>
          <p:cNvSpPr>
            <a:spLocks noGrp="1"/>
          </p:cNvSpPr>
          <p:nvPr>
            <p:ph type="subTitle" idx="1" hasCustomPrompt="1"/>
          </p:nvPr>
        </p:nvSpPr>
        <p:spPr>
          <a:xfrm>
            <a:off x="457198" y="1371600"/>
            <a:ext cx="82295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tabLst/>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Pct val="100000"/>
              <a:buFont typeface="Arial" panose="020B0604020202020204" pitchFamily="34" charset="0"/>
              <a:buChar char="•"/>
              <a:tabLst/>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tabLst/>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copy</a:t>
            </a:r>
          </a:p>
          <a:p>
            <a:pPr lvl="1"/>
            <a:r>
              <a:rPr lang="en-US" dirty="0"/>
              <a:t>Second level</a:t>
            </a:r>
          </a:p>
          <a:p>
            <a:pPr lvl="2"/>
            <a:r>
              <a:rPr lang="en-US" dirty="0"/>
              <a:t>Third level</a:t>
            </a:r>
          </a:p>
        </p:txBody>
      </p:sp>
      <p:sp>
        <p:nvSpPr>
          <p:cNvPr id="9" name="Slide Number Placeholder 8">
            <a:extLst>
              <a:ext uri="{FF2B5EF4-FFF2-40B4-BE49-F238E27FC236}">
                <a16:creationId xmlns:a16="http://schemas.microsoft.com/office/drawing/2014/main" id="{88BCF628-DE25-BD4A-8B49-09BA9E6EA6CB}"/>
              </a:ext>
            </a:extLst>
          </p:cNvPr>
          <p:cNvSpPr>
            <a:spLocks noGrp="1"/>
          </p:cNvSpPr>
          <p:nvPr>
            <p:ph type="sldNum" sz="quarter" idx="4"/>
          </p:nvPr>
        </p:nvSpPr>
        <p:spPr>
          <a:xfrm>
            <a:off x="6629400" y="6229025"/>
            <a:ext cx="20574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pPr/>
              <a:t>‹#›</a:t>
            </a:fld>
            <a:endParaRPr lang="en-US" dirty="0"/>
          </a:p>
        </p:txBody>
      </p:sp>
      <p:pic>
        <p:nvPicPr>
          <p:cNvPr id="10" name="Picture 9">
            <a:extLst>
              <a:ext uri="{FF2B5EF4-FFF2-40B4-BE49-F238E27FC236}">
                <a16:creationId xmlns:a16="http://schemas.microsoft.com/office/drawing/2014/main" id="{D7C55AF9-578A-3441-B006-3BD322DEFE9B}"/>
              </a:ext>
            </a:extLst>
          </p:cNvPr>
          <p:cNvPicPr>
            <a:picLocks noChangeAspect="1"/>
          </p:cNvPicPr>
          <p:nvPr userDrawn="1"/>
        </p:nvPicPr>
        <p:blipFill>
          <a:blip r:embed="rId3"/>
          <a:stretch>
            <a:fillRect/>
          </a:stretch>
        </p:blipFill>
        <p:spPr>
          <a:xfrm>
            <a:off x="8365307" y="6341737"/>
            <a:ext cx="63500" cy="139700"/>
          </a:xfrm>
          <a:prstGeom prst="rect">
            <a:avLst/>
          </a:prstGeom>
        </p:spPr>
      </p:pic>
    </p:spTree>
    <p:extLst>
      <p:ext uri="{BB962C8B-B14F-4D97-AF65-F5344CB8AC3E}">
        <p14:creationId xmlns:p14="http://schemas.microsoft.com/office/powerpoint/2010/main" val="10711749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Column White Header wWaterm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01608A-3890-EB4F-9BA9-373EB843A3C0}"/>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r="25207" b="25243"/>
          <a:stretch/>
        </p:blipFill>
        <p:spPr>
          <a:xfrm>
            <a:off x="5778795" y="3494418"/>
            <a:ext cx="3365205" cy="3363579"/>
          </a:xfrm>
          <a:prstGeom prst="rect">
            <a:avLst/>
          </a:prstGeom>
        </p:spPr>
      </p:pic>
      <p:cxnSp>
        <p:nvCxnSpPr>
          <p:cNvPr id="5" name="Straight Connector 4">
            <a:extLst>
              <a:ext uri="{FF2B5EF4-FFF2-40B4-BE49-F238E27FC236}">
                <a16:creationId xmlns:a16="http://schemas.microsoft.com/office/drawing/2014/main" id="{D8387CB6-E8C2-654D-8756-5A87C4FBDB15}"/>
              </a:ext>
            </a:extLst>
          </p:cNvPr>
          <p:cNvCxnSpPr>
            <a:cxnSpLocks/>
          </p:cNvCxnSpPr>
          <p:nvPr userDrawn="1"/>
        </p:nvCxnSpPr>
        <p:spPr>
          <a:xfrm>
            <a:off x="457200" y="1034716"/>
            <a:ext cx="86868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B2E5F703-5091-A847-88F4-A8C7A04D1527}"/>
              </a:ext>
            </a:extLst>
          </p:cNvPr>
          <p:cNvSpPr>
            <a:spLocks noGrp="1"/>
          </p:cNvSpPr>
          <p:nvPr>
            <p:ph type="title" hasCustomPrompt="1"/>
          </p:nvPr>
        </p:nvSpPr>
        <p:spPr>
          <a:xfrm>
            <a:off x="457200" y="182880"/>
            <a:ext cx="8229600" cy="685800"/>
          </a:xfrm>
          <a:prstGeom prst="rect">
            <a:avLst/>
          </a:prstGeom>
        </p:spPr>
        <p:txBody>
          <a:bodyPr lIns="0" rIns="0" anchor="ctr"/>
          <a:lstStyle>
            <a:lvl1pPr>
              <a:lnSpc>
                <a:spcPts val="2100"/>
              </a:lnSpc>
              <a:defRPr sz="2100" b="1" i="0">
                <a:solidFill>
                  <a:schemeClr val="accent2"/>
                </a:solidFill>
                <a:latin typeface="Arial" panose="020B0604020202020204" pitchFamily="34" charset="0"/>
                <a:cs typeface="Arial" panose="020B0604020202020204" pitchFamily="34" charset="0"/>
              </a:defRPr>
            </a:lvl1pPr>
          </a:lstStyle>
          <a:p>
            <a:r>
              <a:rPr lang="en-US" dirty="0"/>
              <a:t>CLICK TO EDIT HEADLINE</a:t>
            </a:r>
          </a:p>
        </p:txBody>
      </p:sp>
      <p:sp>
        <p:nvSpPr>
          <p:cNvPr id="8" name="Subtitle 2">
            <a:extLst>
              <a:ext uri="{FF2B5EF4-FFF2-40B4-BE49-F238E27FC236}">
                <a16:creationId xmlns:a16="http://schemas.microsoft.com/office/drawing/2014/main" id="{A3F5AF5F-30F7-6C48-9F39-3317310ED8A0}"/>
              </a:ext>
            </a:extLst>
          </p:cNvPr>
          <p:cNvSpPr>
            <a:spLocks noGrp="1"/>
          </p:cNvSpPr>
          <p:nvPr>
            <p:ph type="subTitle" idx="1" hasCustomPrompt="1"/>
          </p:nvPr>
        </p:nvSpPr>
        <p:spPr>
          <a:xfrm>
            <a:off x="457199" y="1371600"/>
            <a:ext cx="4005072"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tabLst/>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Pct val="100000"/>
              <a:buFont typeface="Arial" panose="020B0604020202020204" pitchFamily="34" charset="0"/>
              <a:buChar char="•"/>
              <a:tabLst/>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tabLst/>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copy</a:t>
            </a:r>
          </a:p>
          <a:p>
            <a:pPr lvl="1"/>
            <a:r>
              <a:rPr lang="en-US" dirty="0"/>
              <a:t>Second level</a:t>
            </a:r>
          </a:p>
          <a:p>
            <a:pPr lvl="2"/>
            <a:r>
              <a:rPr lang="en-US" dirty="0"/>
              <a:t>Third level</a:t>
            </a:r>
          </a:p>
        </p:txBody>
      </p:sp>
      <p:sp>
        <p:nvSpPr>
          <p:cNvPr id="9" name="Text Placeholder 16">
            <a:extLst>
              <a:ext uri="{FF2B5EF4-FFF2-40B4-BE49-F238E27FC236}">
                <a16:creationId xmlns:a16="http://schemas.microsoft.com/office/drawing/2014/main" id="{F4AA09F5-FEE0-E545-8554-DF5A1FA8B2BD}"/>
              </a:ext>
            </a:extLst>
          </p:cNvPr>
          <p:cNvSpPr>
            <a:spLocks noGrp="1"/>
          </p:cNvSpPr>
          <p:nvPr>
            <p:ph type="body" sz="quarter" idx="10" hasCustomPrompt="1"/>
          </p:nvPr>
        </p:nvSpPr>
        <p:spPr>
          <a:xfrm>
            <a:off x="4681731" y="1371600"/>
            <a:ext cx="4005072" cy="4572000"/>
          </a:xfrm>
          <a:prstGeom prst="rect">
            <a:avLst/>
          </a:prstGeom>
        </p:spPr>
        <p:txBody>
          <a:bodyPr lIns="0" tIns="0" rIns="0" bIns="0"/>
          <a:lstStyle>
            <a:lvl1pPr marL="231775" indent="-225425">
              <a:buClr>
                <a:schemeClr val="accent2"/>
              </a:buClr>
              <a:tabLst/>
              <a:defRPr sz="1600">
                <a:latin typeface="Arial" panose="020B0604020202020204" pitchFamily="34" charset="0"/>
                <a:cs typeface="Arial" panose="020B0604020202020204" pitchFamily="34" charset="0"/>
              </a:defRPr>
            </a:lvl1pPr>
            <a:lvl2pPr marL="463550" indent="-231775">
              <a:buClr>
                <a:schemeClr val="accent3"/>
              </a:buClr>
              <a:tabLst/>
              <a:defRPr sz="1400">
                <a:latin typeface="Arial" panose="020B0604020202020204" pitchFamily="34" charset="0"/>
                <a:cs typeface="Arial" panose="020B0604020202020204" pitchFamily="34" charset="0"/>
              </a:defRPr>
            </a:lvl2pPr>
            <a:lvl3pPr marL="688975" indent="-225425">
              <a:buClr>
                <a:schemeClr val="bg1">
                  <a:lumMod val="50000"/>
                </a:schemeClr>
              </a:buClr>
              <a:tabLst/>
              <a:defRPr sz="1400">
                <a:latin typeface="Arial" panose="020B0604020202020204" pitchFamily="34" charset="0"/>
                <a:cs typeface="Arial" panose="020B0604020202020204" pitchFamily="34" charset="0"/>
              </a:defRPr>
            </a:lvl3pPr>
          </a:lstStyle>
          <a:p>
            <a:r>
              <a:rPr lang="en-US" dirty="0"/>
              <a:t>Click to edit copy</a:t>
            </a:r>
          </a:p>
          <a:p>
            <a:pPr lvl="1"/>
            <a:r>
              <a:rPr lang="en-US" dirty="0"/>
              <a:t>Second level</a:t>
            </a:r>
          </a:p>
          <a:p>
            <a:pPr lvl="2"/>
            <a:r>
              <a:rPr lang="en-US" dirty="0"/>
              <a:t>Third level</a:t>
            </a:r>
          </a:p>
        </p:txBody>
      </p:sp>
      <p:sp>
        <p:nvSpPr>
          <p:cNvPr id="10" name="Slide Number Placeholder 8">
            <a:extLst>
              <a:ext uri="{FF2B5EF4-FFF2-40B4-BE49-F238E27FC236}">
                <a16:creationId xmlns:a16="http://schemas.microsoft.com/office/drawing/2014/main" id="{2D42127C-927D-794E-B327-450409200FB0}"/>
              </a:ext>
            </a:extLst>
          </p:cNvPr>
          <p:cNvSpPr>
            <a:spLocks noGrp="1"/>
          </p:cNvSpPr>
          <p:nvPr>
            <p:ph type="sldNum" sz="quarter" idx="4"/>
          </p:nvPr>
        </p:nvSpPr>
        <p:spPr>
          <a:xfrm>
            <a:off x="6629400" y="6229025"/>
            <a:ext cx="20574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pPr/>
              <a:t>‹#›</a:t>
            </a:fld>
            <a:endParaRPr lang="en-US" dirty="0"/>
          </a:p>
        </p:txBody>
      </p:sp>
      <p:pic>
        <p:nvPicPr>
          <p:cNvPr id="11" name="Picture 10">
            <a:extLst>
              <a:ext uri="{FF2B5EF4-FFF2-40B4-BE49-F238E27FC236}">
                <a16:creationId xmlns:a16="http://schemas.microsoft.com/office/drawing/2014/main" id="{CB0E5CA5-7D32-8248-B1D0-C510714D75E3}"/>
              </a:ext>
            </a:extLst>
          </p:cNvPr>
          <p:cNvPicPr>
            <a:picLocks noChangeAspect="1"/>
          </p:cNvPicPr>
          <p:nvPr userDrawn="1"/>
        </p:nvPicPr>
        <p:blipFill>
          <a:blip r:embed="rId3"/>
          <a:stretch>
            <a:fillRect/>
          </a:stretch>
        </p:blipFill>
        <p:spPr>
          <a:xfrm>
            <a:off x="8365307" y="6341737"/>
            <a:ext cx="63500" cy="139700"/>
          </a:xfrm>
          <a:prstGeom prst="rect">
            <a:avLst/>
          </a:prstGeom>
        </p:spPr>
      </p:pic>
    </p:spTree>
    <p:extLst>
      <p:ext uri="{BB962C8B-B14F-4D97-AF65-F5344CB8AC3E}">
        <p14:creationId xmlns:p14="http://schemas.microsoft.com/office/powerpoint/2010/main" val="112028802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1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6629400" y="6229025"/>
            <a:ext cx="20574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pPr/>
              <a:t>‹#›</a:t>
            </a:fld>
            <a:endParaRPr lang="en-US" dirty="0"/>
          </a:p>
        </p:txBody>
      </p:sp>
      <p:pic>
        <p:nvPicPr>
          <p:cNvPr id="9" name="Picture 8">
            <a:extLst>
              <a:ext uri="{FF2B5EF4-FFF2-40B4-BE49-F238E27FC236}">
                <a16:creationId xmlns:a16="http://schemas.microsoft.com/office/drawing/2014/main" id="{030D2AF1-BDE0-E44E-A610-99134888AE32}"/>
              </a:ext>
            </a:extLst>
          </p:cNvPr>
          <p:cNvPicPr>
            <a:picLocks noChangeAspect="1"/>
          </p:cNvPicPr>
          <p:nvPr userDrawn="1"/>
        </p:nvPicPr>
        <p:blipFill>
          <a:blip r:embed="rId2"/>
          <a:stretch>
            <a:fillRect/>
          </a:stretch>
        </p:blipFill>
        <p:spPr>
          <a:xfrm>
            <a:off x="8365307" y="6341737"/>
            <a:ext cx="63500" cy="139700"/>
          </a:xfrm>
          <a:prstGeom prst="rect">
            <a:avLst/>
          </a:prstGeom>
        </p:spPr>
      </p:pic>
      <p:sp>
        <p:nvSpPr>
          <p:cNvPr id="10" name="Subtitle 2">
            <a:extLst>
              <a:ext uri="{FF2B5EF4-FFF2-40B4-BE49-F238E27FC236}">
                <a16:creationId xmlns:a16="http://schemas.microsoft.com/office/drawing/2014/main" id="{4587E115-D074-874C-BF0B-D3C1354D29AA}"/>
              </a:ext>
            </a:extLst>
          </p:cNvPr>
          <p:cNvSpPr>
            <a:spLocks noGrp="1"/>
          </p:cNvSpPr>
          <p:nvPr>
            <p:ph type="subTitle" idx="1" hasCustomPrompt="1"/>
          </p:nvPr>
        </p:nvSpPr>
        <p:spPr>
          <a:xfrm>
            <a:off x="457198" y="1371600"/>
            <a:ext cx="82295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tabLst/>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Pct val="100000"/>
              <a:buFont typeface="Arial" panose="020B0604020202020204" pitchFamily="34" charset="0"/>
              <a:buChar char="•"/>
              <a:tabLst/>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tabLst/>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copy</a:t>
            </a:r>
          </a:p>
          <a:p>
            <a:pPr lvl="1"/>
            <a:r>
              <a:rPr lang="en-US" dirty="0"/>
              <a:t>Second level</a:t>
            </a:r>
          </a:p>
          <a:p>
            <a:pPr lvl="2"/>
            <a:r>
              <a:rPr lang="en-US" dirty="0"/>
              <a:t>Third level</a:t>
            </a:r>
          </a:p>
        </p:txBody>
      </p:sp>
      <p:sp>
        <p:nvSpPr>
          <p:cNvPr id="12" name="Rectangle 11">
            <a:extLst>
              <a:ext uri="{FF2B5EF4-FFF2-40B4-BE49-F238E27FC236}">
                <a16:creationId xmlns:a16="http://schemas.microsoft.com/office/drawing/2014/main" id="{D3FDE150-9199-904A-9EEC-694227A768A9}"/>
              </a:ext>
            </a:extLst>
          </p:cNvPr>
          <p:cNvSpPr/>
          <p:nvPr userDrawn="1"/>
        </p:nvSpPr>
        <p:spPr>
          <a:xfrm>
            <a:off x="0" y="0"/>
            <a:ext cx="9144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3B65E7B8-C0C7-164D-A231-B6D9764552A8}"/>
              </a:ext>
            </a:extLst>
          </p:cNvPr>
          <p:cNvGrpSpPr/>
          <p:nvPr userDrawn="1"/>
        </p:nvGrpSpPr>
        <p:grpSpPr>
          <a:xfrm>
            <a:off x="6445915" y="1"/>
            <a:ext cx="2698085"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id="{D1B241DB-2009-F643-915B-6D3A3251BC4F}"/>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E06F5F4-C32C-F945-973E-FB7AA97FBEE6}"/>
                </a:ext>
              </a:extLst>
            </p:cNvPr>
            <p:cNvSpPr/>
            <p:nvPr userDrawn="1"/>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itle 1">
            <a:extLst>
              <a:ext uri="{FF2B5EF4-FFF2-40B4-BE49-F238E27FC236}">
                <a16:creationId xmlns:a16="http://schemas.microsoft.com/office/drawing/2014/main" id="{58A18D52-85E1-6F49-8883-FBF2F66611ED}"/>
              </a:ext>
            </a:extLst>
          </p:cNvPr>
          <p:cNvSpPr>
            <a:spLocks noGrp="1"/>
          </p:cNvSpPr>
          <p:nvPr>
            <p:ph type="title" hasCustomPrompt="1"/>
          </p:nvPr>
        </p:nvSpPr>
        <p:spPr>
          <a:xfrm>
            <a:off x="457200" y="182880"/>
            <a:ext cx="82296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dirty="0"/>
              <a:t>CLICK TO EDIT HEADLINE</a:t>
            </a:r>
          </a:p>
        </p:txBody>
      </p:sp>
      <p:sp>
        <p:nvSpPr>
          <p:cNvPr id="18" name="Right Triangle 17">
            <a:extLst>
              <a:ext uri="{FF2B5EF4-FFF2-40B4-BE49-F238E27FC236}">
                <a16:creationId xmlns:a16="http://schemas.microsoft.com/office/drawing/2014/main" id="{F0705439-0F6A-464D-97A1-B12E042C4743}"/>
              </a:ext>
            </a:extLst>
          </p:cNvPr>
          <p:cNvSpPr/>
          <p:nvPr userDrawn="1"/>
        </p:nvSpPr>
        <p:spPr>
          <a:xfrm rot="16200000">
            <a:off x="8110728" y="-1"/>
            <a:ext cx="1033271" cy="103327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84020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6629400" y="6229025"/>
            <a:ext cx="20574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pPr/>
              <a:t>‹#›</a:t>
            </a:fld>
            <a:endParaRPr lang="en-US" dirty="0"/>
          </a:p>
        </p:txBody>
      </p:sp>
      <p:pic>
        <p:nvPicPr>
          <p:cNvPr id="9" name="Picture 8">
            <a:extLst>
              <a:ext uri="{FF2B5EF4-FFF2-40B4-BE49-F238E27FC236}">
                <a16:creationId xmlns:a16="http://schemas.microsoft.com/office/drawing/2014/main" id="{030D2AF1-BDE0-E44E-A610-99134888AE32}"/>
              </a:ext>
            </a:extLst>
          </p:cNvPr>
          <p:cNvPicPr>
            <a:picLocks noChangeAspect="1"/>
          </p:cNvPicPr>
          <p:nvPr userDrawn="1"/>
        </p:nvPicPr>
        <p:blipFill>
          <a:blip r:embed="rId2"/>
          <a:stretch>
            <a:fillRect/>
          </a:stretch>
        </p:blipFill>
        <p:spPr>
          <a:xfrm>
            <a:off x="8365307" y="6341737"/>
            <a:ext cx="63500" cy="139700"/>
          </a:xfrm>
          <a:prstGeom prst="rect">
            <a:avLst/>
          </a:prstGeom>
        </p:spPr>
      </p:pic>
      <p:sp>
        <p:nvSpPr>
          <p:cNvPr id="12" name="Rectangle 11">
            <a:extLst>
              <a:ext uri="{FF2B5EF4-FFF2-40B4-BE49-F238E27FC236}">
                <a16:creationId xmlns:a16="http://schemas.microsoft.com/office/drawing/2014/main" id="{D3FDE150-9199-904A-9EEC-694227A768A9}"/>
              </a:ext>
            </a:extLst>
          </p:cNvPr>
          <p:cNvSpPr/>
          <p:nvPr userDrawn="1"/>
        </p:nvSpPr>
        <p:spPr>
          <a:xfrm>
            <a:off x="0" y="0"/>
            <a:ext cx="9144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3B65E7B8-C0C7-164D-A231-B6D9764552A8}"/>
              </a:ext>
            </a:extLst>
          </p:cNvPr>
          <p:cNvGrpSpPr/>
          <p:nvPr userDrawn="1"/>
        </p:nvGrpSpPr>
        <p:grpSpPr>
          <a:xfrm>
            <a:off x="6445915" y="1"/>
            <a:ext cx="2698085"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id="{D1B241DB-2009-F643-915B-6D3A3251BC4F}"/>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E06F5F4-C32C-F945-973E-FB7AA97FBEE6}"/>
                </a:ext>
              </a:extLst>
            </p:cNvPr>
            <p:cNvSpPr/>
            <p:nvPr userDrawn="1"/>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itle 1">
            <a:extLst>
              <a:ext uri="{FF2B5EF4-FFF2-40B4-BE49-F238E27FC236}">
                <a16:creationId xmlns:a16="http://schemas.microsoft.com/office/drawing/2014/main" id="{58A18D52-85E1-6F49-8883-FBF2F66611ED}"/>
              </a:ext>
            </a:extLst>
          </p:cNvPr>
          <p:cNvSpPr>
            <a:spLocks noGrp="1"/>
          </p:cNvSpPr>
          <p:nvPr>
            <p:ph type="title" hasCustomPrompt="1"/>
          </p:nvPr>
        </p:nvSpPr>
        <p:spPr>
          <a:xfrm>
            <a:off x="457200" y="182880"/>
            <a:ext cx="82296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dirty="0"/>
              <a:t>CLICK TO EDIT HEADLINE</a:t>
            </a:r>
          </a:p>
        </p:txBody>
      </p:sp>
      <p:sp>
        <p:nvSpPr>
          <p:cNvPr id="18" name="Right Triangle 17">
            <a:extLst>
              <a:ext uri="{FF2B5EF4-FFF2-40B4-BE49-F238E27FC236}">
                <a16:creationId xmlns:a16="http://schemas.microsoft.com/office/drawing/2014/main" id="{F0705439-0F6A-464D-97A1-B12E042C4743}"/>
              </a:ext>
            </a:extLst>
          </p:cNvPr>
          <p:cNvSpPr/>
          <p:nvPr userDrawn="1"/>
        </p:nvSpPr>
        <p:spPr>
          <a:xfrm rot="16200000">
            <a:off x="8110728" y="-1"/>
            <a:ext cx="1033271" cy="103327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ubtitle 2">
            <a:extLst>
              <a:ext uri="{FF2B5EF4-FFF2-40B4-BE49-F238E27FC236}">
                <a16:creationId xmlns:a16="http://schemas.microsoft.com/office/drawing/2014/main" id="{9360B26F-DF3B-9642-8439-0A608A719354}"/>
              </a:ext>
            </a:extLst>
          </p:cNvPr>
          <p:cNvSpPr>
            <a:spLocks noGrp="1"/>
          </p:cNvSpPr>
          <p:nvPr>
            <p:ph type="subTitle" idx="1" hasCustomPrompt="1"/>
          </p:nvPr>
        </p:nvSpPr>
        <p:spPr>
          <a:xfrm>
            <a:off x="457199" y="1371600"/>
            <a:ext cx="4005072"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tabLst/>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Pct val="100000"/>
              <a:buFont typeface="Arial" panose="020B0604020202020204" pitchFamily="34" charset="0"/>
              <a:buChar char="•"/>
              <a:tabLst/>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tabLst/>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copy</a:t>
            </a:r>
          </a:p>
          <a:p>
            <a:pPr lvl="1"/>
            <a:r>
              <a:rPr lang="en-US" dirty="0"/>
              <a:t>Second level</a:t>
            </a:r>
          </a:p>
          <a:p>
            <a:pPr lvl="2"/>
            <a:r>
              <a:rPr lang="en-US" dirty="0"/>
              <a:t>Third level</a:t>
            </a:r>
          </a:p>
        </p:txBody>
      </p:sp>
      <p:sp>
        <p:nvSpPr>
          <p:cNvPr id="19" name="Text Placeholder 16">
            <a:extLst>
              <a:ext uri="{FF2B5EF4-FFF2-40B4-BE49-F238E27FC236}">
                <a16:creationId xmlns:a16="http://schemas.microsoft.com/office/drawing/2014/main" id="{03D1904A-AC6D-DE4D-B5DD-06AEF29F0621}"/>
              </a:ext>
            </a:extLst>
          </p:cNvPr>
          <p:cNvSpPr>
            <a:spLocks noGrp="1"/>
          </p:cNvSpPr>
          <p:nvPr>
            <p:ph type="body" sz="quarter" idx="10" hasCustomPrompt="1"/>
          </p:nvPr>
        </p:nvSpPr>
        <p:spPr>
          <a:xfrm>
            <a:off x="4681731" y="1371600"/>
            <a:ext cx="4005072" cy="4572000"/>
          </a:xfrm>
          <a:prstGeom prst="rect">
            <a:avLst/>
          </a:prstGeom>
        </p:spPr>
        <p:txBody>
          <a:bodyPr lIns="0" tIns="0" rIns="0" bIns="0"/>
          <a:lstStyle>
            <a:lvl1pPr marL="231775" indent="-225425">
              <a:buClr>
                <a:schemeClr val="accent2"/>
              </a:buClr>
              <a:tabLst/>
              <a:defRPr sz="1600">
                <a:latin typeface="Arial" panose="020B0604020202020204" pitchFamily="34" charset="0"/>
                <a:cs typeface="Arial" panose="020B0604020202020204" pitchFamily="34" charset="0"/>
              </a:defRPr>
            </a:lvl1pPr>
            <a:lvl2pPr marL="463550" indent="-231775">
              <a:buClr>
                <a:schemeClr val="accent3"/>
              </a:buClr>
              <a:tabLst/>
              <a:defRPr sz="1400">
                <a:latin typeface="Arial" panose="020B0604020202020204" pitchFamily="34" charset="0"/>
                <a:cs typeface="Arial" panose="020B0604020202020204" pitchFamily="34" charset="0"/>
              </a:defRPr>
            </a:lvl2pPr>
            <a:lvl3pPr marL="688975" indent="-225425">
              <a:buClr>
                <a:schemeClr val="bg1">
                  <a:lumMod val="50000"/>
                </a:schemeClr>
              </a:buClr>
              <a:tabLst/>
              <a:defRPr sz="1400">
                <a:latin typeface="Arial" panose="020B0604020202020204" pitchFamily="34" charset="0"/>
                <a:cs typeface="Arial" panose="020B0604020202020204" pitchFamily="34" charset="0"/>
              </a:defRPr>
            </a:lvl3pPr>
          </a:lstStyle>
          <a:p>
            <a:r>
              <a:rPr lang="en-US" dirty="0"/>
              <a:t>Click to edit copy</a:t>
            </a:r>
          </a:p>
          <a:p>
            <a:pPr lvl="1"/>
            <a:r>
              <a:rPr lang="en-US" dirty="0"/>
              <a:t>Second level</a:t>
            </a:r>
          </a:p>
          <a:p>
            <a:pPr lvl="2"/>
            <a:r>
              <a:rPr lang="en-US" dirty="0"/>
              <a:t>Third level</a:t>
            </a:r>
          </a:p>
        </p:txBody>
      </p:sp>
    </p:spTree>
    <p:extLst>
      <p:ext uri="{BB962C8B-B14F-4D97-AF65-F5344CB8AC3E}">
        <p14:creationId xmlns:p14="http://schemas.microsoft.com/office/powerpoint/2010/main" val="22157139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vider: Photo Strip 01">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userDrawn="1"/>
        </p:nvSpPr>
        <p:spPr>
          <a:xfrm rot="5400000">
            <a:off x="-4" y="2068007"/>
            <a:ext cx="3433891" cy="343389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Triangle 24">
            <a:extLst>
              <a:ext uri="{FF2B5EF4-FFF2-40B4-BE49-F238E27FC236}">
                <a16:creationId xmlns:a16="http://schemas.microsoft.com/office/drawing/2014/main" id="{4A4A05AB-A5E8-1841-948A-68BA6F6ED1F2}"/>
              </a:ext>
            </a:extLst>
          </p:cNvPr>
          <p:cNvSpPr/>
          <p:nvPr userDrawn="1"/>
        </p:nvSpPr>
        <p:spPr>
          <a:xfrm rot="16200000">
            <a:off x="6962258" y="4690871"/>
            <a:ext cx="2181741" cy="2181741"/>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95A99E-235E-9C49-84E0-77800CC13324}"/>
              </a:ext>
            </a:extLst>
          </p:cNvPr>
          <p:cNvSpPr/>
          <p:nvPr userDrawn="1"/>
        </p:nvSpPr>
        <p:spPr>
          <a:xfrm>
            <a:off x="0" y="1613647"/>
            <a:ext cx="9144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C1AD2FB-17C2-FD4D-B3DC-40E254B832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613647"/>
          </a:xfrm>
          <a:prstGeom prst="rect">
            <a:avLst/>
          </a:prstGeom>
        </p:spPr>
      </p:pic>
      <p:grpSp>
        <p:nvGrpSpPr>
          <p:cNvPr id="19" name="Group 18">
            <a:extLst>
              <a:ext uri="{FF2B5EF4-FFF2-40B4-BE49-F238E27FC236}">
                <a16:creationId xmlns:a16="http://schemas.microsoft.com/office/drawing/2014/main" id="{67445503-ED37-2943-A1F2-B683B86B045D}"/>
              </a:ext>
            </a:extLst>
          </p:cNvPr>
          <p:cNvGrpSpPr/>
          <p:nvPr userDrawn="1"/>
        </p:nvGrpSpPr>
        <p:grpSpPr>
          <a:xfrm>
            <a:off x="6918073" y="0"/>
            <a:ext cx="2225927"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CFA7E42-DCD9-6A46-880E-4C7E507A2BE2}"/>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ight Triangle 13">
            <a:extLst>
              <a:ext uri="{FF2B5EF4-FFF2-40B4-BE49-F238E27FC236}">
                <a16:creationId xmlns:a16="http://schemas.microsoft.com/office/drawing/2014/main" id="{5759ACF1-5C49-484A-B1AD-5C4F2F2B982F}"/>
              </a:ext>
            </a:extLst>
          </p:cNvPr>
          <p:cNvSpPr/>
          <p:nvPr userDrawn="1"/>
        </p:nvSpPr>
        <p:spPr>
          <a:xfrm rot="16200000">
            <a:off x="7888637" y="812649"/>
            <a:ext cx="1255362" cy="125536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457200" y="2971800"/>
            <a:ext cx="82296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dirty="0"/>
              <a:t>CLICK TO EDIT SECTION</a:t>
            </a:r>
            <a:br>
              <a:rPr lang="en-US" dirty="0"/>
            </a:br>
            <a:r>
              <a:rPr lang="en-US" dirty="0"/>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457199" y="4114800"/>
            <a:ext cx="8229599" cy="576072"/>
          </a:xfrm>
          <a:prstGeom prst="rect">
            <a:avLst/>
          </a:prstGeom>
        </p:spPr>
        <p:txBody>
          <a:bodyPr vert="horz" lIns="0" tIns="0" rIns="0" bIns="0" anchor="t"/>
          <a:lstStyle>
            <a:lvl1pPr marL="0" indent="0">
              <a:lnSpc>
                <a:spcPct val="100000"/>
              </a:lnSpc>
              <a:spcBef>
                <a:spcPts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SUBTITLE</a:t>
            </a:r>
          </a:p>
        </p:txBody>
      </p:sp>
      <p:grpSp>
        <p:nvGrpSpPr>
          <p:cNvPr id="22" name="Group 21">
            <a:extLst>
              <a:ext uri="{FF2B5EF4-FFF2-40B4-BE49-F238E27FC236}">
                <a16:creationId xmlns:a16="http://schemas.microsoft.com/office/drawing/2014/main" id="{3E7DACC8-7A29-854D-B062-D56207377225}"/>
              </a:ext>
            </a:extLst>
          </p:cNvPr>
          <p:cNvGrpSpPr/>
          <p:nvPr userDrawn="1"/>
        </p:nvGrpSpPr>
        <p:grpSpPr>
          <a:xfrm rot="10800000">
            <a:off x="0" y="-5"/>
            <a:ext cx="3311224"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536461B5-F41E-C143-95CB-E0D80070675D}"/>
                </a:ext>
              </a:extLst>
            </p:cNvPr>
            <p:cNvSpPr/>
            <p:nvPr userDrawn="1"/>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9" name="Pictur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268" y="5833872"/>
            <a:ext cx="1695654" cy="736886"/>
          </a:xfrm>
          <a:prstGeom prst="rect">
            <a:avLst/>
          </a:prstGeom>
        </p:spPr>
      </p:pic>
    </p:spTree>
    <p:extLst>
      <p:ext uri="{BB962C8B-B14F-4D97-AF65-F5344CB8AC3E}">
        <p14:creationId xmlns:p14="http://schemas.microsoft.com/office/powerpoint/2010/main" val="4334665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image" Target="../media/image9.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theme" Target="../theme/theme6.xml"/><Relationship Id="rId1" Type="http://schemas.openxmlformats.org/officeDocument/2006/relationships/slideLayout" Target="../slideLayouts/slideLayout42.xml"/><Relationship Id="rId4"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7789395"/>
      </p:ext>
    </p:extLst>
  </p:cSld>
  <p:clrMap bg1="lt1" tx1="dk1" bg2="lt2" tx2="dk2" accent1="accent1" accent2="accent2" accent3="accent3" accent4="accent4" accent5="accent5" accent6="accent6" hlink="hlink" folHlink="folHlink"/>
  <p:sldLayoutIdLst>
    <p:sldLayoutId id="2147483726" r:id="rId1"/>
    <p:sldLayoutId id="2147483725" r:id="rId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1197286"/>
      </p:ext>
    </p:extLst>
  </p:cSld>
  <p:clrMap bg1="lt1" tx1="dk1" bg2="lt2" tx2="dk2" accent1="accent1" accent2="accent2" accent3="accent3" accent4="accent4" accent5="accent5" accent6="accent6" hlink="hlink" folHlink="folHlink"/>
  <p:sldLayoutIdLst>
    <p:sldLayoutId id="2147483708" r:id="rId1"/>
    <p:sldLayoutId id="2147483716" r:id="rId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823306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2" r:id="rId3"/>
    <p:sldLayoutId id="2147483723" r:id="rId4"/>
    <p:sldLayoutId id="2147483763" r:id="rId5"/>
    <p:sldLayoutId id="2147483764" r:id="rId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b="0" i="0" kern="1200">
          <a:solidFill>
            <a:schemeClr val="tx1"/>
          </a:solidFill>
          <a:latin typeface="DIN OT Medium" panose="020B05040202010201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DIN OT" panose="020B050402020102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OT" panose="020B050402020102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OT" panose="020B050402020102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952376"/>
      </p:ext>
    </p:extLst>
  </p:cSld>
  <p:clrMap bg1="lt1" tx1="dk1" bg2="lt2" tx2="dk2" accent1="accent1" accent2="accent2" accent3="accent3" accent4="accent4" accent5="accent5" accent6="accent6" hlink="hlink" folHlink="folHlink"/>
  <p:sldLayoutIdLst>
    <p:sldLayoutId id="2147483700"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r>
              <a:rPr lang="en-US" dirty="0"/>
              <a:t>Click to edit master title</a:t>
            </a:r>
            <a:br>
              <a:rPr lang="en-US" dirty="0"/>
            </a:br>
            <a:endParaRPr lang="en-US" dirty="0"/>
          </a:p>
        </p:txBody>
      </p:sp>
      <p:sp>
        <p:nvSpPr>
          <p:cNvPr id="6" name="Slide Number Placeholder 5">
            <a:extLst>
              <a:ext uri="{FF2B5EF4-FFF2-40B4-BE49-F238E27FC236}">
                <a16:creationId xmlns:a16="http://schemas.microsoft.com/office/drawing/2014/main" id="{74F82765-960F-5A4D-AE34-39DE99974213}"/>
              </a:ext>
            </a:extLst>
          </p:cNvPr>
          <p:cNvSpPr>
            <a:spLocks noGrp="1"/>
          </p:cNvSpPr>
          <p:nvPr>
            <p:ph type="sldNum" sz="quarter" idx="4"/>
          </p:nvPr>
        </p:nvSpPr>
        <p:spPr>
          <a:xfrm>
            <a:off x="8601075" y="6452883"/>
            <a:ext cx="404183" cy="224458"/>
          </a:xfrm>
          <a:prstGeom prst="rect">
            <a:avLst/>
          </a:prstGeom>
        </p:spPr>
        <p:txBody>
          <a:bodyPr vert="horz" lIns="91440" tIns="45720" rIns="91440" bIns="45720" rtlCol="0" anchor="ctr"/>
          <a:lstStyle>
            <a:lvl1pPr algn="r">
              <a:defRPr sz="600">
                <a:solidFill>
                  <a:schemeClr val="tx1"/>
                </a:solidFill>
              </a:defRPr>
            </a:lvl1pPr>
          </a:lstStyle>
          <a:p>
            <a:fld id="{FD4004EA-8FB8-EC40-8790-B86FB6800767}" type="slidenum">
              <a:rPr lang="en-US" smtClean="0"/>
              <a:pPr/>
              <a:t>‹#›</a:t>
            </a:fld>
            <a:endParaRPr lang="en-US" dirty="0"/>
          </a:p>
        </p:txBody>
      </p:sp>
      <p:sp>
        <p:nvSpPr>
          <p:cNvPr id="7" name="Title 1">
            <a:extLst>
              <a:ext uri="{FF2B5EF4-FFF2-40B4-BE49-F238E27FC236}">
                <a16:creationId xmlns:a16="http://schemas.microsoft.com/office/drawing/2014/main" id="{3FE5A7E8-3C85-4D43-9B9E-74CB31C56F25}"/>
              </a:ext>
            </a:extLst>
          </p:cNvPr>
          <p:cNvSpPr txBox="1">
            <a:spLocks/>
          </p:cNvSpPr>
          <p:nvPr userDrawn="1"/>
        </p:nvSpPr>
        <p:spPr>
          <a:xfrm>
            <a:off x="7308787" y="6338150"/>
            <a:ext cx="1334471" cy="33919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00" b="1" dirty="0">
                <a:solidFill>
                  <a:schemeClr val="tx1"/>
                </a:solidFill>
                <a:latin typeface="+mj-lt"/>
              </a:rPr>
              <a:t>REDEFINING</a:t>
            </a:r>
            <a:r>
              <a:rPr lang="en-US" sz="600" b="1" dirty="0">
                <a:solidFill>
                  <a:schemeClr val="accent2"/>
                </a:solidFill>
                <a:latin typeface="+mj-lt"/>
              </a:rPr>
              <a:t> </a:t>
            </a:r>
            <a:r>
              <a:rPr lang="en-US" sz="600" b="1" dirty="0">
                <a:solidFill>
                  <a:schemeClr val="accent4"/>
                </a:solidFill>
                <a:latin typeface="+mj-lt"/>
              </a:rPr>
              <a:t>SUSTAINABILITY</a:t>
            </a:r>
          </a:p>
        </p:txBody>
      </p:sp>
      <p:sp>
        <p:nvSpPr>
          <p:cNvPr id="4" name="Rectangle 3">
            <a:extLst>
              <a:ext uri="{FF2B5EF4-FFF2-40B4-BE49-F238E27FC236}">
                <a16:creationId xmlns:a16="http://schemas.microsoft.com/office/drawing/2014/main" id="{7249F401-2226-7140-9E70-FBC0298E3E85}"/>
              </a:ext>
            </a:extLst>
          </p:cNvPr>
          <p:cNvSpPr/>
          <p:nvPr userDrawn="1"/>
        </p:nvSpPr>
        <p:spPr>
          <a:xfrm>
            <a:off x="0" y="-1"/>
            <a:ext cx="45948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A553CBCC-6F06-2043-8094-48D42476D9DE}"/>
              </a:ext>
            </a:extLst>
          </p:cNvPr>
          <p:cNvSpPr/>
          <p:nvPr userDrawn="1"/>
        </p:nvSpPr>
        <p:spPr>
          <a:xfrm>
            <a:off x="4572000" y="-1"/>
            <a:ext cx="4572000" cy="914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AFB476C5-A657-F94E-9A14-4FA246288F5C}"/>
              </a:ext>
            </a:extLst>
          </p:cNvPr>
          <p:cNvSpPr/>
          <p:nvPr userDrawn="1"/>
        </p:nvSpPr>
        <p:spPr>
          <a:xfrm>
            <a:off x="0" y="6776834"/>
            <a:ext cx="459486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C1DE73B5-A348-B34D-824C-F5441C99178E}"/>
              </a:ext>
            </a:extLst>
          </p:cNvPr>
          <p:cNvSpPr/>
          <p:nvPr userDrawn="1"/>
        </p:nvSpPr>
        <p:spPr>
          <a:xfrm>
            <a:off x="4572000" y="6776834"/>
            <a:ext cx="4574286" cy="91440"/>
          </a:xfrm>
          <a:prstGeom prst="rect">
            <a:avLst/>
          </a:prstGeom>
          <a:solidFill>
            <a:srgbClr val="035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ext Placeholder 4">
            <a:extLst>
              <a:ext uri="{FF2B5EF4-FFF2-40B4-BE49-F238E27FC236}">
                <a16:creationId xmlns:a16="http://schemas.microsoft.com/office/drawing/2014/main" id="{E2A55062-BFF7-9F43-A165-C40317CA7D8C}"/>
              </a:ext>
            </a:extLst>
          </p:cNvPr>
          <p:cNvSpPr>
            <a:spLocks noGrp="1"/>
          </p:cNvSpPr>
          <p:nvPr>
            <p:ph type="body" idx="1"/>
          </p:nvPr>
        </p:nvSpPr>
        <p:spPr>
          <a:xfrm>
            <a:off x="542926" y="1342549"/>
            <a:ext cx="8058150" cy="4750277"/>
          </a:xfrm>
          <a:prstGeom prst="rect">
            <a:avLst/>
          </a:prstGeom>
        </p:spPr>
        <p:txBody>
          <a:bodyPr vert="horz" lIns="91440" tIns="45720" rIns="91440" bIns="45720" rtlCol="0">
            <a:noAutofit/>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pic>
        <p:nvPicPr>
          <p:cNvPr id="12" name="Picture 11">
            <a:extLst>
              <a:ext uri="{FF2B5EF4-FFF2-40B4-BE49-F238E27FC236}">
                <a16:creationId xmlns:a16="http://schemas.microsoft.com/office/drawing/2014/main" id="{33217D3A-A900-3649-B546-1392D9BC905B}"/>
              </a:ext>
            </a:extLst>
          </p:cNvPr>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195142" y="6313813"/>
            <a:ext cx="870442" cy="342387"/>
          </a:xfrm>
          <a:prstGeom prst="rect">
            <a:avLst/>
          </a:prstGeom>
        </p:spPr>
      </p:pic>
      <p:sp>
        <p:nvSpPr>
          <p:cNvPr id="3" name="Datumsplatzhalter 2"/>
          <p:cNvSpPr>
            <a:spLocks noGrp="1"/>
          </p:cNvSpPr>
          <p:nvPr>
            <p:ph type="dt" sz="half" idx="2"/>
          </p:nvPr>
        </p:nvSpPr>
        <p:spPr>
          <a:xfrm>
            <a:off x="1443985" y="6452883"/>
            <a:ext cx="813440" cy="224458"/>
          </a:xfrm>
          <a:prstGeom prst="rect">
            <a:avLst/>
          </a:prstGeom>
        </p:spPr>
        <p:txBody>
          <a:bodyPr vert="horz" lIns="91440" tIns="45720" rIns="91440" bIns="45720" rtlCol="0" anchor="ctr"/>
          <a:lstStyle>
            <a:lvl1pPr algn="l">
              <a:defRPr lang="en-US" sz="600" smtClean="0">
                <a:solidFill>
                  <a:schemeClr val="bg1">
                    <a:lumMod val="65000"/>
                  </a:schemeClr>
                </a:solidFill>
              </a:defRPr>
            </a:lvl1pPr>
          </a:lstStyle>
          <a:p>
            <a:fld id="{26892FCB-18B9-408B-A816-0F0B9F4BC45D}" type="datetime4">
              <a:rPr lang="en-US" smtClean="0"/>
              <a:t>October 28, 2019</a:t>
            </a:fld>
            <a:endParaRPr lang="en-US" dirty="0"/>
          </a:p>
        </p:txBody>
      </p:sp>
      <p:sp>
        <p:nvSpPr>
          <p:cNvPr id="8" name="Fußzeilenplatzhalter 7"/>
          <p:cNvSpPr>
            <a:spLocks noGrp="1"/>
          </p:cNvSpPr>
          <p:nvPr>
            <p:ph type="ftr" sz="quarter" idx="3"/>
          </p:nvPr>
        </p:nvSpPr>
        <p:spPr>
          <a:xfrm>
            <a:off x="2257425" y="6452883"/>
            <a:ext cx="2552105" cy="224458"/>
          </a:xfrm>
          <a:prstGeom prst="rect">
            <a:avLst/>
          </a:prstGeom>
        </p:spPr>
        <p:txBody>
          <a:bodyPr vert="horz" lIns="91440" tIns="45720" rIns="91440" bIns="45720" rtlCol="0" anchor="ctr"/>
          <a:lstStyle>
            <a:lvl1pPr algn="l">
              <a:defRPr lang="en-US" sz="600">
                <a:solidFill>
                  <a:schemeClr val="bg1">
                    <a:lumMod val="65000"/>
                  </a:schemeClr>
                </a:solidFill>
              </a:defRPr>
            </a:lvl1pPr>
          </a:lstStyle>
          <a:p>
            <a:endParaRPr lang="en-US" dirty="0"/>
          </a:p>
        </p:txBody>
      </p:sp>
    </p:spTree>
    <p:extLst>
      <p:ext uri="{BB962C8B-B14F-4D97-AF65-F5344CB8AC3E}">
        <p14:creationId xmlns:p14="http://schemas.microsoft.com/office/powerpoint/2010/main" val="122118349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55" r:id="rId26"/>
    <p:sldLayoutId id="2147483756" r:id="rId27"/>
    <p:sldLayoutId id="2147483757" r:id="rId28"/>
    <p:sldLayoutId id="2147483758" r:id="rId29"/>
    <p:sldLayoutId id="2147483759" r:id="rId30"/>
  </p:sldLayoutIdLst>
  <p:hf hdr="0"/>
  <p:txStyles>
    <p:titleStyle>
      <a:lvl1pPr algn="l" defTabSz="685800" rtl="0" eaLnBrk="1" latinLnBrk="0" hangingPunct="1">
        <a:lnSpc>
          <a:spcPct val="90000"/>
        </a:lnSpc>
        <a:spcBef>
          <a:spcPct val="0"/>
        </a:spcBef>
        <a:buNone/>
        <a:defRPr sz="2100" b="0" kern="1200">
          <a:solidFill>
            <a:schemeClr val="tx1"/>
          </a:solidFill>
          <a:latin typeface="+mj-lt"/>
          <a:ea typeface="+mj-ea"/>
          <a:cs typeface="+mj-cs"/>
        </a:defRPr>
      </a:lvl1pPr>
    </p:titleStyle>
    <p:bodyStyle>
      <a:lvl1pPr marL="173831" indent="-173831" algn="l" defTabSz="685800" rtl="0" eaLnBrk="1" latinLnBrk="0" hangingPunct="1">
        <a:lnSpc>
          <a:spcPct val="100000"/>
        </a:lnSpc>
        <a:spcBef>
          <a:spcPts val="675"/>
        </a:spcBef>
        <a:spcAft>
          <a:spcPts val="0"/>
        </a:spcAft>
        <a:buClr>
          <a:schemeClr val="tx1"/>
        </a:buClr>
        <a:buFont typeface="Lucida Grande" panose="020B0600040502020204" pitchFamily="34" charset="0"/>
        <a:buChar char="▸"/>
        <a:tabLst/>
        <a:defRPr sz="1350" kern="1200">
          <a:solidFill>
            <a:schemeClr val="tx2"/>
          </a:solidFill>
          <a:latin typeface="+mn-lt"/>
          <a:ea typeface="+mn-ea"/>
          <a:cs typeface="+mn-cs"/>
        </a:defRPr>
      </a:lvl1pPr>
      <a:lvl2pPr marL="335756" indent="-133350" algn="l" defTabSz="685800" rtl="0" eaLnBrk="1" latinLnBrk="0" hangingPunct="1">
        <a:lnSpc>
          <a:spcPct val="100000"/>
        </a:lnSpc>
        <a:spcBef>
          <a:spcPts val="450"/>
        </a:spcBef>
        <a:spcAft>
          <a:spcPts val="0"/>
        </a:spcAft>
        <a:buClr>
          <a:schemeClr val="tx1"/>
        </a:buClr>
        <a:buFont typeface="System Font Regular"/>
        <a:buChar char="−"/>
        <a:tabLst/>
        <a:defRPr sz="1200" kern="1200">
          <a:solidFill>
            <a:schemeClr val="tx2"/>
          </a:solidFill>
          <a:latin typeface="+mn-lt"/>
          <a:ea typeface="+mn-ea"/>
          <a:cs typeface="+mn-cs"/>
        </a:defRPr>
      </a:lvl2pPr>
      <a:lvl3pPr marL="470297" indent="-134541" algn="l" defTabSz="685800" rtl="0" eaLnBrk="1" latinLnBrk="0" hangingPunct="1">
        <a:lnSpc>
          <a:spcPct val="100000"/>
        </a:lnSpc>
        <a:spcBef>
          <a:spcPts val="450"/>
        </a:spcBef>
        <a:spcAft>
          <a:spcPts val="0"/>
        </a:spcAft>
        <a:buClr>
          <a:schemeClr val="tx1"/>
        </a:buClr>
        <a:buFont typeface="Lucida Grande" panose="020B0600040502020204" pitchFamily="34" charset="0"/>
        <a:buChar char="▸"/>
        <a:tabLst/>
        <a:defRPr sz="1050" kern="1200">
          <a:solidFill>
            <a:schemeClr val="tx2"/>
          </a:solidFill>
          <a:latin typeface="+mn-lt"/>
          <a:ea typeface="+mn-ea"/>
          <a:cs typeface="+mn-cs"/>
        </a:defRPr>
      </a:lvl3pPr>
      <a:lvl4pPr marL="606029" indent="-135731" algn="l" defTabSz="685800" rtl="0" eaLnBrk="1" latinLnBrk="0" hangingPunct="1">
        <a:lnSpc>
          <a:spcPct val="100000"/>
        </a:lnSpc>
        <a:spcBef>
          <a:spcPts val="225"/>
        </a:spcBef>
        <a:spcAft>
          <a:spcPts val="0"/>
        </a:spcAft>
        <a:buClr>
          <a:schemeClr val="tx1"/>
        </a:buClr>
        <a:buFont typeface="System Font Regular"/>
        <a:buChar char="−"/>
        <a:tabLst/>
        <a:defRPr sz="900" kern="1200">
          <a:solidFill>
            <a:schemeClr val="tx2"/>
          </a:solidFill>
          <a:latin typeface="+mn-lt"/>
          <a:ea typeface="+mn-ea"/>
          <a:cs typeface="+mn-cs"/>
        </a:defRPr>
      </a:lvl4pPr>
      <a:lvl5pPr marL="739379" indent="-133350" algn="l" defTabSz="685800" rtl="0" eaLnBrk="1" latinLnBrk="0" hangingPunct="1">
        <a:lnSpc>
          <a:spcPct val="100000"/>
        </a:lnSpc>
        <a:spcBef>
          <a:spcPts val="225"/>
        </a:spcBef>
        <a:spcAft>
          <a:spcPts val="0"/>
        </a:spcAft>
        <a:buClr>
          <a:schemeClr val="tx1"/>
        </a:buClr>
        <a:buFont typeface="Courier" pitchFamily="2" charset="0"/>
        <a:buChar char="‣"/>
        <a:tabLst/>
        <a:defRPr sz="900" kern="1200">
          <a:solidFill>
            <a:schemeClr val="tx2"/>
          </a:solidFill>
          <a:latin typeface="+mn-lt"/>
          <a:ea typeface="+mn-ea"/>
          <a:cs typeface="+mn-cs"/>
        </a:defRPr>
      </a:lvl5pPr>
      <a:lvl6pPr marL="873919" marR="0" indent="-134541" algn="l" defTabSz="685800" rtl="0" eaLnBrk="1" fontAlgn="auto" latinLnBrk="0" hangingPunct="1">
        <a:lnSpc>
          <a:spcPct val="100000"/>
        </a:lnSpc>
        <a:spcBef>
          <a:spcPts val="75"/>
        </a:spcBef>
        <a:spcAft>
          <a:spcPts val="0"/>
        </a:spcAft>
        <a:buClr>
          <a:schemeClr val="tx1"/>
        </a:buClr>
        <a:buSzTx/>
        <a:buFont typeface="Arial" panose="020B0604020202020204" pitchFamily="34" charset="0"/>
        <a:buChar char="−"/>
        <a:tabLst/>
        <a:defRPr sz="825" kern="1200">
          <a:solidFill>
            <a:schemeClr val="tx2"/>
          </a:solidFill>
          <a:latin typeface="+mn-lt"/>
          <a:ea typeface="+mn-ea"/>
          <a:cs typeface="+mn-cs"/>
        </a:defRPr>
      </a:lvl6pPr>
      <a:lvl7pPr marL="873919" indent="135731" algn="l" defTabSz="685800" rtl="0" eaLnBrk="1" latinLnBrk="0" hangingPunct="1">
        <a:lnSpc>
          <a:spcPct val="100000"/>
        </a:lnSpc>
        <a:spcBef>
          <a:spcPts val="75"/>
        </a:spcBef>
        <a:buClr>
          <a:schemeClr val="tx1"/>
        </a:buClr>
        <a:buSzPct val="100000"/>
        <a:buFont typeface="Arial" panose="020B0604020202020204" pitchFamily="34" charset="0"/>
        <a:buChar char="−"/>
        <a:defRPr sz="750" kern="1200">
          <a:solidFill>
            <a:schemeClr val="tx2"/>
          </a:solidFill>
          <a:latin typeface="+mn-lt"/>
          <a:ea typeface="+mn-ea"/>
          <a:cs typeface="+mn-cs"/>
        </a:defRPr>
      </a:lvl7pPr>
      <a:lvl8pPr marL="1076325" indent="-66675" algn="l" defTabSz="685800" rtl="0" eaLnBrk="1" latinLnBrk="0" hangingPunct="1">
        <a:lnSpc>
          <a:spcPct val="100000"/>
        </a:lnSpc>
        <a:spcBef>
          <a:spcPts val="0"/>
        </a:spcBef>
        <a:buClr>
          <a:schemeClr val="tx2"/>
        </a:buClr>
        <a:buFont typeface="Arial" panose="020B0604020202020204" pitchFamily="34" charset="0"/>
        <a:buChar char="−"/>
        <a:defRPr sz="675" kern="1200">
          <a:solidFill>
            <a:schemeClr val="tx2"/>
          </a:solidFill>
          <a:latin typeface="+mn-lt"/>
          <a:ea typeface="+mn-ea"/>
          <a:cs typeface="+mn-cs"/>
        </a:defRPr>
      </a:lvl8pPr>
      <a:lvl9pPr marL="1212056" indent="-69056" algn="l" defTabSz="685800" rtl="0" eaLnBrk="1" latinLnBrk="0" hangingPunct="1">
        <a:lnSpc>
          <a:spcPct val="100000"/>
        </a:lnSpc>
        <a:spcBef>
          <a:spcPts val="0"/>
        </a:spcBef>
        <a:buClr>
          <a:schemeClr val="tx2"/>
        </a:buClr>
        <a:buFont typeface="Arial" panose="020B0604020202020204" pitchFamily="34" charset="0"/>
        <a:buChar char="−"/>
        <a:defRPr sz="6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7" pos="456">
          <p15:clr>
            <a:srgbClr val="F26B43"/>
          </p15:clr>
        </p15:guide>
        <p15:guide id="8" orient="horz" pos="2341">
          <p15:clr>
            <a:srgbClr val="F26B43"/>
          </p15:clr>
        </p15:guide>
        <p15:guide id="9" orient="horz" pos="3838">
          <p15:clr>
            <a:srgbClr val="F26B43"/>
          </p15:clr>
        </p15:guide>
        <p15:guide id="10" orient="horz" pos="504">
          <p15:clr>
            <a:srgbClr val="F26B43"/>
          </p15:clr>
        </p15:guide>
        <p15:guide id="11" pos="7224">
          <p15:clr>
            <a:srgbClr val="F26B43"/>
          </p15:clr>
        </p15:guide>
        <p15:guide id="12" orient="horz" pos="84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0000" y="180000"/>
            <a:ext cx="8784000" cy="1080000"/>
          </a:xfrm>
          <a:prstGeom prst="rect">
            <a:avLst/>
          </a:prstGeom>
        </p:spPr>
        <p:txBody>
          <a:bodyPr vert="horz" lIns="91440" tIns="45720" rIns="91440" bIns="45720" rtlCol="0" anchor="t" anchorCtr="0">
            <a:normAutofit/>
          </a:bodyPr>
          <a:lstStyle/>
          <a:p>
            <a:r>
              <a:rPr lang="en-GB" dirty="0"/>
              <a:t>Title of Slide:</a:t>
            </a:r>
            <a:br>
              <a:rPr lang="en-GB" dirty="0"/>
            </a:br>
            <a:r>
              <a:rPr lang="en-GB" dirty="0"/>
              <a:t>Here’s a much longer example</a:t>
            </a:r>
            <a:endParaRPr lang="en-US" dirty="0"/>
          </a:p>
        </p:txBody>
      </p:sp>
      <p:sp>
        <p:nvSpPr>
          <p:cNvPr id="3" name="Text Placeholder 2"/>
          <p:cNvSpPr>
            <a:spLocks noGrp="1"/>
          </p:cNvSpPr>
          <p:nvPr>
            <p:ph type="body" idx="1"/>
          </p:nvPr>
        </p:nvSpPr>
        <p:spPr>
          <a:xfrm>
            <a:off x="180000" y="1620000"/>
            <a:ext cx="8784000" cy="4320000"/>
          </a:xfrm>
          <a:prstGeom prst="rect">
            <a:avLst/>
          </a:prstGeom>
          <a:noFill/>
          <a:ln>
            <a:noFill/>
          </a:ln>
          <a:effectLst/>
        </p:spPr>
        <p:style>
          <a:lnRef idx="1">
            <a:schemeClr val="dk1"/>
          </a:lnRef>
          <a:fillRef idx="2">
            <a:schemeClr val="dk1"/>
          </a:fillRef>
          <a:effectRef idx="1">
            <a:schemeClr val="dk1"/>
          </a:effectRef>
          <a:fontRef idx="none"/>
        </p:style>
        <p:txBody>
          <a:bodyPr vert="horz" lIns="91440" tIns="45720" rIns="91440" bIns="45720" rtlCol="0" anchor="ctr">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3"/>
          </p:nvPr>
        </p:nvSpPr>
        <p:spPr>
          <a:xfrm>
            <a:off x="180000" y="6362315"/>
            <a:ext cx="2895600" cy="365125"/>
          </a:xfrm>
          <a:prstGeom prst="rect">
            <a:avLst/>
          </a:prstGeom>
        </p:spPr>
        <p:txBody>
          <a:bodyPr vert="horz" lIns="91440" tIns="45720" rIns="91440" bIns="45720" rtlCol="0" anchor="ctr"/>
          <a:lstStyle>
            <a:lvl1pPr algn="l">
              <a:defRPr sz="900">
                <a:solidFill>
                  <a:schemeClr val="tx1"/>
                </a:solidFill>
              </a:defRPr>
            </a:lvl1pPr>
          </a:lstStyle>
          <a:p>
            <a:r>
              <a:rPr lang="en-GB" dirty="0"/>
              <a:t>Go to Insert/Header &amp; Footer to adjust</a:t>
            </a:r>
            <a:endParaRPr lang="en-US" dirty="0"/>
          </a:p>
        </p:txBody>
      </p:sp>
      <p:sp>
        <p:nvSpPr>
          <p:cNvPr id="9" name="Slide Number Placeholder 8"/>
          <p:cNvSpPr>
            <a:spLocks noGrp="1"/>
          </p:cNvSpPr>
          <p:nvPr>
            <p:ph type="sldNum" sz="quarter" idx="4"/>
          </p:nvPr>
        </p:nvSpPr>
        <p:spPr>
          <a:xfrm>
            <a:off x="3609556" y="6362315"/>
            <a:ext cx="2219678" cy="365125"/>
          </a:xfrm>
          <a:prstGeom prst="rect">
            <a:avLst/>
          </a:prstGeom>
        </p:spPr>
        <p:txBody>
          <a:bodyPr vert="horz" lIns="91440" tIns="45720" rIns="91440" bIns="45720" rtlCol="0" anchor="ctr"/>
          <a:lstStyle>
            <a:lvl1pPr algn="r">
              <a:defRPr sz="900">
                <a:solidFill>
                  <a:srgbClr val="53565A"/>
                </a:solidFill>
              </a:defRPr>
            </a:lvl1pPr>
          </a:lstStyle>
          <a:p>
            <a:pPr algn="ctr"/>
            <a:fld id="{8DD765FA-CC63-F54B-96A3-B32CEDCEE495}" type="slidenum">
              <a:rPr lang="en-US" smtClean="0"/>
              <a:pPr algn="ctr"/>
              <a:t>‹#›</a:t>
            </a:fld>
            <a:endParaRPr lang="en-US" dirty="0"/>
          </a:p>
        </p:txBody>
      </p:sp>
      <p:pic>
        <p:nvPicPr>
          <p:cNvPr id="8" name="Picture 7">
            <a:extLst>
              <a:ext uri="{FF2B5EF4-FFF2-40B4-BE49-F238E27FC236}">
                <a16:creationId xmlns:a16="http://schemas.microsoft.com/office/drawing/2014/main" id="{0EDDDDAD-9FB8-40B7-85EA-166EC9817030}"/>
              </a:ext>
            </a:extLst>
          </p:cNvPr>
          <p:cNvPicPr>
            <a:picLocks noChangeAspect="1"/>
          </p:cNvPicPr>
          <p:nvPr userDrawn="1"/>
        </p:nvPicPr>
        <p:blipFill>
          <a:blip r:embed="rId3"/>
          <a:stretch>
            <a:fillRect/>
          </a:stretch>
        </p:blipFill>
        <p:spPr>
          <a:xfrm>
            <a:off x="7974378" y="6321385"/>
            <a:ext cx="972108" cy="441441"/>
          </a:xfrm>
          <a:prstGeom prst="rect">
            <a:avLst/>
          </a:prstGeom>
        </p:spPr>
      </p:pic>
      <p:pic>
        <p:nvPicPr>
          <p:cNvPr id="5" name="Picture 4">
            <a:extLst>
              <a:ext uri="{FF2B5EF4-FFF2-40B4-BE49-F238E27FC236}">
                <a16:creationId xmlns:a16="http://schemas.microsoft.com/office/drawing/2014/main" id="{020B7390-7D96-4F2E-9823-A3165EEC1426}"/>
              </a:ext>
            </a:extLst>
          </p:cNvPr>
          <p:cNvPicPr>
            <a:picLocks noChangeAspect="1"/>
          </p:cNvPicPr>
          <p:nvPr userDrawn="1"/>
        </p:nvPicPr>
        <p:blipFill>
          <a:blip r:embed="rId4"/>
          <a:stretch>
            <a:fillRect/>
          </a:stretch>
        </p:blipFill>
        <p:spPr>
          <a:xfrm>
            <a:off x="180000" y="6362314"/>
            <a:ext cx="1538425" cy="387600"/>
          </a:xfrm>
          <a:prstGeom prst="rect">
            <a:avLst/>
          </a:prstGeom>
        </p:spPr>
      </p:pic>
    </p:spTree>
    <p:extLst>
      <p:ext uri="{BB962C8B-B14F-4D97-AF65-F5344CB8AC3E}">
        <p14:creationId xmlns:p14="http://schemas.microsoft.com/office/powerpoint/2010/main" val="3112201745"/>
      </p:ext>
    </p:extLst>
  </p:cSld>
  <p:clrMap bg1="lt1" tx1="dk1" bg2="lt2" tx2="dk2" accent1="accent1" accent2="accent2" accent3="accent3" accent4="accent4" accent5="accent5" accent6="accent6" hlink="hlink" folHlink="folHlink"/>
  <p:sldLayoutIdLst>
    <p:sldLayoutId id="2147483762" r:id="rId1"/>
  </p:sldLayoutIdLst>
  <p:hf hdr="0" dt="0"/>
  <p:txStyles>
    <p:titleStyle>
      <a:lvl1pPr algn="l" defTabSz="342900" rtl="0" eaLnBrk="1" latinLnBrk="0" hangingPunct="1">
        <a:lnSpc>
          <a:spcPct val="90000"/>
        </a:lnSpc>
        <a:spcBef>
          <a:spcPct val="0"/>
        </a:spcBef>
        <a:buNone/>
        <a:defRPr sz="3000" b="0" i="0" kern="1200">
          <a:solidFill>
            <a:schemeClr val="tx1"/>
          </a:solidFill>
          <a:latin typeface="+mj-lt"/>
          <a:ea typeface="+mj-ea"/>
          <a:cs typeface="+mj-cs"/>
        </a:defRPr>
      </a:lvl1pPr>
    </p:titleStyle>
    <p:bodyStyle>
      <a:lvl1pPr marL="342900" indent="-342900" algn="l" defTabSz="342900" rtl="0" eaLnBrk="1" latinLnBrk="0" hangingPunct="1">
        <a:lnSpc>
          <a:spcPct val="90000"/>
        </a:lnSpc>
        <a:spcBef>
          <a:spcPct val="20000"/>
        </a:spcBef>
        <a:buFont typeface="Arial"/>
        <a:buChar char="•"/>
        <a:defRPr sz="2250" kern="1200">
          <a:solidFill>
            <a:schemeClr val="tx2"/>
          </a:solidFill>
          <a:latin typeface="+mn-lt"/>
          <a:ea typeface="+mn-ea"/>
          <a:cs typeface="+mn-cs"/>
        </a:defRPr>
      </a:lvl1pPr>
      <a:lvl2pPr marL="685800" indent="-342900" algn="l" defTabSz="342900" rtl="0" eaLnBrk="1" latinLnBrk="0" hangingPunct="1">
        <a:lnSpc>
          <a:spcPct val="90000"/>
        </a:lnSpc>
        <a:spcBef>
          <a:spcPct val="20000"/>
        </a:spcBef>
        <a:buFont typeface="Arial"/>
        <a:buChar char="•"/>
        <a:defRPr sz="1800" kern="1200">
          <a:solidFill>
            <a:schemeClr val="tx2"/>
          </a:solidFill>
          <a:latin typeface="+mn-lt"/>
          <a:ea typeface="+mn-ea"/>
          <a:cs typeface="+mn-cs"/>
        </a:defRPr>
      </a:lvl2pPr>
      <a:lvl3pPr marL="942975" indent="-257175" algn="l" defTabSz="342900" rtl="0" eaLnBrk="1" latinLnBrk="0" hangingPunct="1">
        <a:lnSpc>
          <a:spcPct val="90000"/>
        </a:lnSpc>
        <a:spcBef>
          <a:spcPct val="20000"/>
        </a:spcBef>
        <a:buFont typeface="Arial"/>
        <a:buChar char="•"/>
        <a:defRPr sz="1500" kern="1200">
          <a:solidFill>
            <a:schemeClr val="tx2"/>
          </a:solidFill>
          <a:latin typeface="+mn-lt"/>
          <a:ea typeface="+mn-ea"/>
          <a:cs typeface="+mn-cs"/>
        </a:defRPr>
      </a:lvl3pPr>
      <a:lvl4pPr marL="1285875" indent="-257175" algn="l" defTabSz="342900" rtl="0" eaLnBrk="1" latinLnBrk="0" hangingPunct="1">
        <a:lnSpc>
          <a:spcPct val="90000"/>
        </a:lnSpc>
        <a:spcBef>
          <a:spcPct val="20000"/>
        </a:spcBef>
        <a:buFont typeface="Arial"/>
        <a:buChar char="•"/>
        <a:defRPr sz="1200" kern="1200">
          <a:solidFill>
            <a:schemeClr val="tx2"/>
          </a:solidFill>
          <a:latin typeface="+mn-lt"/>
          <a:ea typeface="+mn-ea"/>
          <a:cs typeface="+mn-cs"/>
        </a:defRPr>
      </a:lvl4pPr>
      <a:lvl5pPr marL="1628775" indent="-257175" algn="l" defTabSz="342900" rtl="0" eaLnBrk="1" latinLnBrk="0" hangingPunct="1">
        <a:lnSpc>
          <a:spcPct val="90000"/>
        </a:lnSpc>
        <a:spcBef>
          <a:spcPct val="20000"/>
        </a:spcBef>
        <a:buFont typeface="Arial"/>
        <a:buChar char="•"/>
        <a:defRPr sz="900" kern="1200">
          <a:solidFill>
            <a:schemeClr val="tx2"/>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p15:clr>
            <a:srgbClr val="F26B43"/>
          </p15:clr>
        </p15:guide>
        <p15:guide id="2" orient="horz" pos="102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5" Type="http://schemas.openxmlformats.org/officeDocument/2006/relationships/image" Target="../media/image33.jpg"/><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png"/><Relationship Id="rId4" Type="http://schemas.openxmlformats.org/officeDocument/2006/relationships/image" Target="../media/image19.pn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811382" y="3786863"/>
            <a:ext cx="3571311" cy="283464"/>
          </a:xfrm>
        </p:spPr>
        <p:txBody>
          <a:bodyPr/>
          <a:lstStyle/>
          <a:p>
            <a:r>
              <a:rPr lang="en-US" dirty="0" smtClean="0"/>
              <a:t>Kimberly Miller, EHS Reconditioning</a:t>
            </a:r>
          </a:p>
          <a:p>
            <a:r>
              <a:rPr lang="en-US" dirty="0" smtClean="0"/>
              <a:t>Allen Coppolo, EHS Small Packaging</a:t>
            </a:r>
          </a:p>
          <a:p>
            <a:r>
              <a:rPr lang="en-US" dirty="0" smtClean="0"/>
              <a:t>Nick Sheets, EHS Large Packaging</a:t>
            </a:r>
            <a:endParaRPr lang="en-US" dirty="0"/>
          </a:p>
        </p:txBody>
      </p:sp>
      <p:sp>
        <p:nvSpPr>
          <p:cNvPr id="3" name="Text Placeholder 2"/>
          <p:cNvSpPr>
            <a:spLocks noGrp="1"/>
          </p:cNvSpPr>
          <p:nvPr>
            <p:ph type="body" sz="quarter" idx="16"/>
          </p:nvPr>
        </p:nvSpPr>
        <p:spPr>
          <a:xfrm>
            <a:off x="2811382" y="4374322"/>
            <a:ext cx="2971800" cy="283464"/>
          </a:xfrm>
        </p:spPr>
        <p:txBody>
          <a:bodyPr/>
          <a:lstStyle/>
          <a:p>
            <a:r>
              <a:rPr lang="en-US" dirty="0" smtClean="0"/>
              <a:t>November 4, 2019</a:t>
            </a:r>
            <a:endParaRPr lang="en-US" dirty="0"/>
          </a:p>
        </p:txBody>
      </p:sp>
      <p:sp>
        <p:nvSpPr>
          <p:cNvPr id="4" name="Title 3"/>
          <p:cNvSpPr>
            <a:spLocks noGrp="1"/>
          </p:cNvSpPr>
          <p:nvPr>
            <p:ph type="title"/>
          </p:nvPr>
        </p:nvSpPr>
        <p:spPr/>
        <p:txBody>
          <a:bodyPr/>
          <a:lstStyle/>
          <a:p>
            <a:r>
              <a:rPr lang="en-US" dirty="0" smtClean="0"/>
              <a:t>SAFETY 2020 </a:t>
            </a:r>
            <a:br>
              <a:rPr lang="en-US" dirty="0" smtClean="0"/>
            </a:br>
            <a:r>
              <a:rPr lang="en-US" dirty="0" smtClean="0"/>
              <a:t>LIFE SAVING RULES </a:t>
            </a:r>
            <a:endParaRPr lang="en-US" dirty="0"/>
          </a:p>
        </p:txBody>
      </p:sp>
    </p:spTree>
    <p:extLst>
      <p:ext uri="{BB962C8B-B14F-4D97-AF65-F5344CB8AC3E}">
        <p14:creationId xmlns:p14="http://schemas.microsoft.com/office/powerpoint/2010/main" val="4137603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321701-4374-FE4D-B731-2C92E80FCB6E}"/>
              </a:ext>
            </a:extLst>
          </p:cNvPr>
          <p:cNvSpPr>
            <a:spLocks noGrp="1"/>
          </p:cNvSpPr>
          <p:nvPr>
            <p:ph type="sldNum" sz="quarter" idx="4"/>
          </p:nvPr>
        </p:nvSpPr>
        <p:spPr/>
        <p:txBody>
          <a:bodyPr/>
          <a:lstStyle/>
          <a:p>
            <a:fld id="{A9B9C987-897E-AF42-8435-D5702A522CD2}" type="slidenum">
              <a:rPr lang="en-US" smtClean="0"/>
              <a:pPr/>
              <a:t>10</a:t>
            </a:fld>
            <a:endParaRPr lang="en-US" dirty="0"/>
          </a:p>
        </p:txBody>
      </p:sp>
      <p:sp>
        <p:nvSpPr>
          <p:cNvPr id="4" name="Title 3">
            <a:extLst>
              <a:ext uri="{FF2B5EF4-FFF2-40B4-BE49-F238E27FC236}">
                <a16:creationId xmlns:a16="http://schemas.microsoft.com/office/drawing/2014/main" id="{1240457C-C1EC-524F-90D6-231C72E9899C}"/>
              </a:ext>
            </a:extLst>
          </p:cNvPr>
          <p:cNvSpPr>
            <a:spLocks noGrp="1"/>
          </p:cNvSpPr>
          <p:nvPr>
            <p:ph type="title"/>
          </p:nvPr>
        </p:nvSpPr>
        <p:spPr/>
        <p:txBody>
          <a:bodyPr/>
          <a:lstStyle/>
          <a:p>
            <a:r>
              <a:rPr lang="en-US" dirty="0" smtClean="0"/>
              <a:t>SAFE DRIVING</a:t>
            </a:r>
            <a:endParaRPr lang="en-US" dirty="0"/>
          </a:p>
        </p:txBody>
      </p:sp>
      <p:pic>
        <p:nvPicPr>
          <p:cNvPr id="5" name="Picture 4">
            <a:extLst>
              <a:ext uri="{FF2B5EF4-FFF2-40B4-BE49-F238E27FC236}">
                <a16:creationId xmlns:a16="http://schemas.microsoft.com/office/drawing/2014/main" id="{B21C7E75-5F01-4609-A190-90DA84C2BD4A}"/>
              </a:ext>
            </a:extLst>
          </p:cNvPr>
          <p:cNvPicPr>
            <a:picLocks noChangeAspect="1"/>
          </p:cNvPicPr>
          <p:nvPr/>
        </p:nvPicPr>
        <p:blipFill>
          <a:blip r:embed="rId3"/>
          <a:stretch>
            <a:fillRect/>
          </a:stretch>
        </p:blipFill>
        <p:spPr>
          <a:xfrm>
            <a:off x="310199" y="1944639"/>
            <a:ext cx="3657600" cy="3657600"/>
          </a:xfrm>
          <a:prstGeom prst="rect">
            <a:avLst/>
          </a:prstGeom>
        </p:spPr>
      </p:pic>
      <p:sp>
        <p:nvSpPr>
          <p:cNvPr id="6" name="Subtitle 2">
            <a:extLst>
              <a:ext uri="{FF2B5EF4-FFF2-40B4-BE49-F238E27FC236}">
                <a16:creationId xmlns:a16="http://schemas.microsoft.com/office/drawing/2014/main" id="{B8DA4F58-C1D8-CB4D-BB25-29C6418668B9}"/>
              </a:ext>
            </a:extLst>
          </p:cNvPr>
          <p:cNvSpPr>
            <a:spLocks noGrp="1"/>
          </p:cNvSpPr>
          <p:nvPr>
            <p:ph type="subTitle" idx="1"/>
          </p:nvPr>
        </p:nvSpPr>
        <p:spPr>
          <a:xfrm>
            <a:off x="4200808" y="2544431"/>
            <a:ext cx="4621791" cy="2005343"/>
          </a:xfrm>
        </p:spPr>
        <p:txBody>
          <a:bodyPr/>
          <a:lstStyle/>
          <a:p>
            <a:pPr marL="0" indent="0">
              <a:buClr>
                <a:schemeClr val="tx1"/>
              </a:buClr>
              <a:buNone/>
            </a:pPr>
            <a:r>
              <a:rPr lang="en-GB" b="1" dirty="0" smtClean="0">
                <a:solidFill>
                  <a:schemeClr val="tx2"/>
                </a:solidFill>
              </a:rPr>
              <a:t>I will follow safe driving rules.</a:t>
            </a:r>
          </a:p>
          <a:p>
            <a:pPr>
              <a:buClr>
                <a:schemeClr val="tx1"/>
              </a:buClr>
            </a:pPr>
            <a:r>
              <a:rPr lang="en-GB" dirty="0" smtClean="0">
                <a:solidFill>
                  <a:schemeClr val="tx2"/>
                </a:solidFill>
              </a:rPr>
              <a:t>I </a:t>
            </a:r>
            <a:r>
              <a:rPr lang="en-GB" dirty="0">
                <a:solidFill>
                  <a:schemeClr val="tx2"/>
                </a:solidFill>
              </a:rPr>
              <a:t>will wear a </a:t>
            </a:r>
            <a:r>
              <a:rPr lang="en-GB" dirty="0" smtClean="0">
                <a:solidFill>
                  <a:schemeClr val="tx2"/>
                </a:solidFill>
              </a:rPr>
              <a:t>seatbelt and my passengers will too.</a:t>
            </a:r>
            <a:endParaRPr lang="en-GB" dirty="0">
              <a:solidFill>
                <a:schemeClr val="tx2"/>
              </a:solidFill>
            </a:endParaRPr>
          </a:p>
          <a:p>
            <a:pPr>
              <a:buClr>
                <a:schemeClr val="tx1"/>
              </a:buClr>
            </a:pPr>
            <a:r>
              <a:rPr lang="en-GB" dirty="0">
                <a:solidFill>
                  <a:schemeClr val="tx2"/>
                </a:solidFill>
              </a:rPr>
              <a:t>I will be rested and alert while driving.</a:t>
            </a:r>
          </a:p>
          <a:p>
            <a:pPr>
              <a:buClr>
                <a:schemeClr val="tx1"/>
              </a:buClr>
            </a:pPr>
            <a:r>
              <a:rPr lang="en-GB" dirty="0">
                <a:solidFill>
                  <a:schemeClr val="tx2"/>
                </a:solidFill>
              </a:rPr>
              <a:t>While driving, I will not: </a:t>
            </a:r>
          </a:p>
          <a:p>
            <a:pPr marL="742950" lvl="1" indent="-285750">
              <a:buClr>
                <a:schemeClr val="tx1"/>
              </a:buClr>
            </a:pPr>
            <a:r>
              <a:rPr lang="en-GB" sz="1600" dirty="0">
                <a:solidFill>
                  <a:schemeClr val="tx2"/>
                </a:solidFill>
              </a:rPr>
              <a:t>speed,</a:t>
            </a:r>
          </a:p>
          <a:p>
            <a:pPr marL="742950" lvl="1" indent="-285750">
              <a:buClr>
                <a:schemeClr val="tx1"/>
              </a:buClr>
            </a:pPr>
            <a:r>
              <a:rPr lang="en-GB" sz="1600" dirty="0">
                <a:solidFill>
                  <a:schemeClr val="tx2"/>
                </a:solidFill>
              </a:rPr>
              <a:t>use any hand held device, such as a cell phone,</a:t>
            </a:r>
          </a:p>
          <a:p>
            <a:pPr marL="742950" lvl="1" indent="-285750">
              <a:buClr>
                <a:schemeClr val="tx1"/>
              </a:buClr>
            </a:pPr>
            <a:r>
              <a:rPr lang="en-GB" sz="1600" dirty="0">
                <a:solidFill>
                  <a:schemeClr val="tx2"/>
                </a:solidFill>
              </a:rPr>
              <a:t>drive under the influence of drugs or alcohol.</a:t>
            </a:r>
          </a:p>
          <a:p>
            <a:pPr>
              <a:buClr>
                <a:schemeClr val="tx1"/>
              </a:buClr>
            </a:pPr>
            <a:endParaRPr lang="en-GB" dirty="0" smtClean="0">
              <a:solidFill>
                <a:schemeClr val="tx2"/>
              </a:solidFill>
            </a:endParaRPr>
          </a:p>
          <a:p>
            <a:endParaRPr lang="en-US" dirty="0"/>
          </a:p>
        </p:txBody>
      </p:sp>
    </p:spTree>
    <p:extLst>
      <p:ext uri="{BB962C8B-B14F-4D97-AF65-F5344CB8AC3E}">
        <p14:creationId xmlns:p14="http://schemas.microsoft.com/office/powerpoint/2010/main" val="1976070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240A4-705A-DC4E-99CC-DBF72890B74D}"/>
              </a:ext>
            </a:extLst>
          </p:cNvPr>
          <p:cNvSpPr>
            <a:spLocks noGrp="1"/>
          </p:cNvSpPr>
          <p:nvPr>
            <p:ph type="title"/>
          </p:nvPr>
        </p:nvSpPr>
        <p:spPr/>
        <p:txBody>
          <a:bodyPr/>
          <a:lstStyle/>
          <a:p>
            <a:r>
              <a:rPr lang="en-US" dirty="0" smtClean="0"/>
              <a:t>SAFE DRIVING</a:t>
            </a:r>
            <a:br>
              <a:rPr lang="en-US" dirty="0" smtClean="0"/>
            </a:br>
            <a:r>
              <a:rPr lang="en-US" i="1" dirty="0" smtClean="0">
                <a:solidFill>
                  <a:srgbClr val="5B6771"/>
                </a:solidFill>
              </a:rPr>
              <a:t>Follow safe driving rules to stay safe.</a:t>
            </a:r>
            <a:endParaRPr lang="en-US" dirty="0"/>
          </a:p>
        </p:txBody>
      </p:sp>
      <p:sp>
        <p:nvSpPr>
          <p:cNvPr id="5" name="Slide Number Placeholder 4">
            <a:extLst>
              <a:ext uri="{FF2B5EF4-FFF2-40B4-BE49-F238E27FC236}">
                <a16:creationId xmlns:a16="http://schemas.microsoft.com/office/drawing/2014/main" id="{70E304F9-23FF-D546-8BCE-FA9CABF29156}"/>
              </a:ext>
            </a:extLst>
          </p:cNvPr>
          <p:cNvSpPr>
            <a:spLocks noGrp="1"/>
          </p:cNvSpPr>
          <p:nvPr>
            <p:ph type="sldNum" sz="quarter" idx="4"/>
          </p:nvPr>
        </p:nvSpPr>
        <p:spPr/>
        <p:txBody>
          <a:bodyPr/>
          <a:lstStyle/>
          <a:p>
            <a:fld id="{A9B9C987-897E-AF42-8435-D5702A522CD2}" type="slidenum">
              <a:rPr lang="en-US" smtClean="0"/>
              <a:pPr/>
              <a:t>11</a:t>
            </a:fld>
            <a:endParaRPr lang="en-US" dirty="0"/>
          </a:p>
        </p:txBody>
      </p:sp>
      <p:pic>
        <p:nvPicPr>
          <p:cNvPr id="6" name="Picture 5">
            <a:extLst>
              <a:ext uri="{FF2B5EF4-FFF2-40B4-BE49-F238E27FC236}">
                <a16:creationId xmlns:a16="http://schemas.microsoft.com/office/drawing/2014/main" id="{B21C7E75-5F01-4609-A190-90DA84C2BD4A}"/>
              </a:ext>
            </a:extLst>
          </p:cNvPr>
          <p:cNvPicPr>
            <a:picLocks noChangeAspect="1"/>
          </p:cNvPicPr>
          <p:nvPr/>
        </p:nvPicPr>
        <p:blipFill>
          <a:blip r:embed="rId3"/>
          <a:stretch>
            <a:fillRect/>
          </a:stretch>
        </p:blipFill>
        <p:spPr>
          <a:xfrm>
            <a:off x="7754115" y="59436"/>
            <a:ext cx="932688" cy="932688"/>
          </a:xfrm>
          <a:prstGeom prst="rect">
            <a:avLst/>
          </a:prstGeom>
        </p:spPr>
      </p:pic>
      <p:grpSp>
        <p:nvGrpSpPr>
          <p:cNvPr id="7" name="Group 6"/>
          <p:cNvGrpSpPr/>
          <p:nvPr/>
        </p:nvGrpSpPr>
        <p:grpSpPr>
          <a:xfrm>
            <a:off x="529624" y="1312753"/>
            <a:ext cx="8229602" cy="1774478"/>
            <a:chOff x="-448149" y="4092168"/>
            <a:chExt cx="8229602" cy="1621100"/>
          </a:xfrm>
        </p:grpSpPr>
        <p:sp>
          <p:nvSpPr>
            <p:cNvPr id="8" name="Rounded Rectangle 7"/>
            <p:cNvSpPr/>
            <p:nvPr/>
          </p:nvSpPr>
          <p:spPr>
            <a:xfrm>
              <a:off x="-448149" y="4092168"/>
              <a:ext cx="8229602" cy="1621100"/>
            </a:xfrm>
            <a:prstGeom prst="roundRect">
              <a:avLst/>
            </a:prstGeom>
            <a:noFill/>
            <a:ln w="2540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a:extLst>
                <a:ext uri="{FF2B5EF4-FFF2-40B4-BE49-F238E27FC236}">
                  <a16:creationId xmlns:a16="http://schemas.microsoft.com/office/drawing/2014/main" id="{63D1A68E-E1DF-E745-B738-4B1958B4BE49}"/>
                </a:ext>
              </a:extLst>
            </p:cNvPr>
            <p:cNvSpPr txBox="1">
              <a:spLocks/>
            </p:cNvSpPr>
            <p:nvPr/>
          </p:nvSpPr>
          <p:spPr>
            <a:xfrm>
              <a:off x="-293065" y="4160664"/>
              <a:ext cx="7919434" cy="1050291"/>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tabLst/>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Pct val="100000"/>
                <a:buFont typeface="Arial" panose="020B0604020202020204" pitchFamily="34" charset="0"/>
                <a:buChar char="•"/>
                <a:tabLst/>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tabLst/>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en-US" sz="2000" b="1" u="sng" dirty="0" smtClean="0">
                  <a:solidFill>
                    <a:srgbClr val="0033A0"/>
                  </a:solidFill>
                </a:rPr>
                <a:t>Fact: </a:t>
              </a:r>
            </a:p>
            <a:p>
              <a:r>
                <a:rPr lang="en-US" sz="1400" dirty="0" smtClean="0">
                  <a:solidFill>
                    <a:srgbClr val="5B6771"/>
                  </a:solidFill>
                </a:rPr>
                <a:t>The U.S. Center for Disease Control (CDC) reports that approximately </a:t>
              </a:r>
              <a:r>
                <a:rPr lang="en-US" sz="1400" dirty="0">
                  <a:solidFill>
                    <a:srgbClr val="5B6771"/>
                  </a:solidFill>
                </a:rPr>
                <a:t>nine people are killed and more than 1,000 injured daily in the United States in incidents involving a distracted </a:t>
              </a:r>
              <a:r>
                <a:rPr lang="en-US" sz="1400" dirty="0" smtClean="0">
                  <a:solidFill>
                    <a:srgbClr val="5B6771"/>
                  </a:solidFill>
                </a:rPr>
                <a:t>driver. </a:t>
              </a:r>
            </a:p>
            <a:p>
              <a:r>
                <a:rPr lang="en-US" sz="1400" dirty="0" smtClean="0">
                  <a:solidFill>
                    <a:srgbClr val="5B6771"/>
                  </a:solidFill>
                </a:rPr>
                <a:t>According to the National Highway Transportation Safety Administration, approximately 481,000 drivers driving during daylight hours across America</a:t>
              </a:r>
              <a:r>
                <a:rPr lang="en-US" sz="1400" dirty="0">
                  <a:solidFill>
                    <a:srgbClr val="5B6771"/>
                  </a:solidFill>
                </a:rPr>
                <a:t> are using cell phones while </a:t>
              </a:r>
              <a:r>
                <a:rPr lang="en-US" sz="1400" dirty="0" smtClean="0">
                  <a:solidFill>
                    <a:srgbClr val="5B6771"/>
                  </a:solidFill>
                </a:rPr>
                <a:t>driving.</a:t>
              </a:r>
              <a:endParaRPr lang="en-US" sz="1800" u="sng" dirty="0">
                <a:solidFill>
                  <a:srgbClr val="5B6771"/>
                </a:solidFill>
              </a:endParaRPr>
            </a:p>
          </p:txBody>
        </p:sp>
      </p:grpSp>
      <p:grpSp>
        <p:nvGrpSpPr>
          <p:cNvPr id="14" name="Group 13"/>
          <p:cNvGrpSpPr/>
          <p:nvPr/>
        </p:nvGrpSpPr>
        <p:grpSpPr>
          <a:xfrm>
            <a:off x="1588880" y="3162208"/>
            <a:ext cx="6400800" cy="3660910"/>
            <a:chOff x="1588880" y="3162208"/>
            <a:chExt cx="6400800" cy="3660910"/>
          </a:xfrm>
        </p:grpSpPr>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b="14208"/>
            <a:stretch/>
          </p:blipFill>
          <p:spPr>
            <a:xfrm>
              <a:off x="1588880" y="3162208"/>
              <a:ext cx="6400800" cy="3660910"/>
            </a:xfrm>
            <a:prstGeom prst="rect">
              <a:avLst/>
            </a:prstGeom>
          </p:spPr>
        </p:pic>
        <p:sp>
          <p:nvSpPr>
            <p:cNvPr id="12" name="TextBox 11"/>
            <p:cNvSpPr txBox="1"/>
            <p:nvPr/>
          </p:nvSpPr>
          <p:spPr>
            <a:xfrm>
              <a:off x="1702050" y="3310622"/>
              <a:ext cx="5830433" cy="830997"/>
            </a:xfrm>
            <a:prstGeom prst="rect">
              <a:avLst/>
            </a:prstGeom>
            <a:noFill/>
          </p:spPr>
          <p:txBody>
            <a:bodyPr wrap="square" rtlCol="0">
              <a:spAutoFit/>
            </a:bodyPr>
            <a:lstStyle/>
            <a:p>
              <a:r>
                <a:rPr lang="en-US" sz="1600" b="1" dirty="0" smtClean="0">
                  <a:solidFill>
                    <a:schemeClr val="bg1"/>
                  </a:solidFill>
                  <a:latin typeface="Arial" panose="020B0604020202020204" pitchFamily="34" charset="0"/>
                  <a:cs typeface="Arial" panose="020B0604020202020204" pitchFamily="34" charset="0"/>
                </a:rPr>
                <a:t>When traveling at 55 mph, sending, typing, or reading a text takes your eyes off the road for about five seconds. Five seconds = the distance of a football field. </a:t>
              </a:r>
              <a:endParaRPr lang="en-US" sz="16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6202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321701-4374-FE4D-B731-2C92E80FCB6E}"/>
              </a:ext>
            </a:extLst>
          </p:cNvPr>
          <p:cNvSpPr>
            <a:spLocks noGrp="1"/>
          </p:cNvSpPr>
          <p:nvPr>
            <p:ph type="sldNum" sz="quarter" idx="4"/>
          </p:nvPr>
        </p:nvSpPr>
        <p:spPr/>
        <p:txBody>
          <a:bodyPr/>
          <a:lstStyle/>
          <a:p>
            <a:fld id="{A9B9C987-897E-AF42-8435-D5702A522CD2}" type="slidenum">
              <a:rPr lang="en-US" smtClean="0"/>
              <a:pPr/>
              <a:t>12</a:t>
            </a:fld>
            <a:endParaRPr lang="en-US" dirty="0"/>
          </a:p>
        </p:txBody>
      </p:sp>
      <p:sp>
        <p:nvSpPr>
          <p:cNvPr id="4" name="Title 3">
            <a:extLst>
              <a:ext uri="{FF2B5EF4-FFF2-40B4-BE49-F238E27FC236}">
                <a16:creationId xmlns:a16="http://schemas.microsoft.com/office/drawing/2014/main" id="{1240457C-C1EC-524F-90D6-231C72E9899C}"/>
              </a:ext>
            </a:extLst>
          </p:cNvPr>
          <p:cNvSpPr>
            <a:spLocks noGrp="1"/>
          </p:cNvSpPr>
          <p:nvPr>
            <p:ph type="title"/>
          </p:nvPr>
        </p:nvSpPr>
        <p:spPr/>
        <p:txBody>
          <a:bodyPr/>
          <a:lstStyle/>
          <a:p>
            <a:r>
              <a:rPr lang="en-US" dirty="0" smtClean="0"/>
              <a:t>ENERGY ISOLATION</a:t>
            </a:r>
            <a:endParaRPr lang="en-US" dirty="0"/>
          </a:p>
        </p:txBody>
      </p:sp>
      <p:pic>
        <p:nvPicPr>
          <p:cNvPr id="5" name="Picture 4">
            <a:extLst>
              <a:ext uri="{FF2B5EF4-FFF2-40B4-BE49-F238E27FC236}">
                <a16:creationId xmlns:a16="http://schemas.microsoft.com/office/drawing/2014/main" id="{7B6B89BA-E0EE-48F4-B9A8-82C467B8228D}"/>
              </a:ext>
            </a:extLst>
          </p:cNvPr>
          <p:cNvPicPr>
            <a:picLocks noChangeAspect="1"/>
          </p:cNvPicPr>
          <p:nvPr/>
        </p:nvPicPr>
        <p:blipFill>
          <a:blip r:embed="rId2"/>
          <a:stretch>
            <a:fillRect/>
          </a:stretch>
        </p:blipFill>
        <p:spPr>
          <a:xfrm>
            <a:off x="333277" y="1720052"/>
            <a:ext cx="3657600" cy="3657600"/>
          </a:xfrm>
          <a:prstGeom prst="rect">
            <a:avLst/>
          </a:prstGeom>
        </p:spPr>
      </p:pic>
      <p:sp>
        <p:nvSpPr>
          <p:cNvPr id="6" name="Subtitle 2">
            <a:extLst>
              <a:ext uri="{FF2B5EF4-FFF2-40B4-BE49-F238E27FC236}">
                <a16:creationId xmlns:a16="http://schemas.microsoft.com/office/drawing/2014/main" id="{B8DA4F58-C1D8-CB4D-BB25-29C6418668B9}"/>
              </a:ext>
            </a:extLst>
          </p:cNvPr>
          <p:cNvSpPr txBox="1">
            <a:spLocks/>
          </p:cNvSpPr>
          <p:nvPr/>
        </p:nvSpPr>
        <p:spPr>
          <a:xfrm>
            <a:off x="4200808" y="2544431"/>
            <a:ext cx="4621791" cy="2005343"/>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tabLst/>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Pct val="100000"/>
              <a:buFont typeface="Arial" panose="020B0604020202020204" pitchFamily="34" charset="0"/>
              <a:buChar char="•"/>
              <a:tabLst/>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tabLst/>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chemeClr val="tx1"/>
              </a:buClr>
              <a:buNone/>
            </a:pPr>
            <a:r>
              <a:rPr lang="en-GB" b="1" dirty="0" smtClean="0">
                <a:solidFill>
                  <a:schemeClr val="tx2"/>
                </a:solidFill>
              </a:rPr>
              <a:t>I will verify isolation and zero energy before work begins.</a:t>
            </a:r>
          </a:p>
          <a:p>
            <a:pPr>
              <a:buClr>
                <a:schemeClr val="tx1"/>
              </a:buClr>
            </a:pPr>
            <a:r>
              <a:rPr lang="en-GB" dirty="0" smtClean="0">
                <a:solidFill>
                  <a:schemeClr val="tx2"/>
                </a:solidFill>
              </a:rPr>
              <a:t>I </a:t>
            </a:r>
            <a:r>
              <a:rPr lang="en-GB" dirty="0">
                <a:solidFill>
                  <a:schemeClr val="tx2"/>
                </a:solidFill>
              </a:rPr>
              <a:t>will not attempt to repair equipment without proper Energy Control Procedures in </a:t>
            </a:r>
            <a:r>
              <a:rPr lang="en-GB" dirty="0" smtClean="0">
                <a:solidFill>
                  <a:schemeClr val="tx2"/>
                </a:solidFill>
              </a:rPr>
              <a:t>place and authorization/training to conduct the repair.</a:t>
            </a:r>
            <a:endParaRPr lang="en-GB" dirty="0">
              <a:solidFill>
                <a:schemeClr val="tx2"/>
              </a:solidFill>
            </a:endParaRPr>
          </a:p>
          <a:p>
            <a:pPr>
              <a:buClr>
                <a:schemeClr val="tx1"/>
              </a:buClr>
            </a:pPr>
            <a:r>
              <a:rPr lang="en-GB" dirty="0" smtClean="0">
                <a:solidFill>
                  <a:schemeClr val="tx2"/>
                </a:solidFill>
              </a:rPr>
              <a:t>When </a:t>
            </a:r>
            <a:r>
              <a:rPr lang="en-GB" dirty="0">
                <a:solidFill>
                  <a:schemeClr val="tx2"/>
                </a:solidFill>
              </a:rPr>
              <a:t>servicing equipment, I will confirm that all hazardous energy has been isolated and dissipated, tagged, and locked out</a:t>
            </a:r>
            <a:r>
              <a:rPr lang="en-GB" dirty="0" smtClean="0">
                <a:solidFill>
                  <a:schemeClr val="tx2"/>
                </a:solidFill>
              </a:rPr>
              <a:t>.</a:t>
            </a:r>
          </a:p>
          <a:p>
            <a:pPr>
              <a:buClr>
                <a:schemeClr val="tx1"/>
              </a:buClr>
            </a:pPr>
            <a:r>
              <a:rPr lang="en-GB" dirty="0" smtClean="0">
                <a:solidFill>
                  <a:schemeClr val="tx2"/>
                </a:solidFill>
              </a:rPr>
              <a:t>I will never enter equipment, cross barricades or remove guards unless energy control procedures have been implemented. </a:t>
            </a:r>
            <a:endParaRPr lang="en-GB" dirty="0">
              <a:solidFill>
                <a:schemeClr val="tx2"/>
              </a:solidFill>
            </a:endParaRPr>
          </a:p>
          <a:p>
            <a:pPr>
              <a:buClr>
                <a:schemeClr val="tx1"/>
              </a:buClr>
            </a:pPr>
            <a:endParaRPr lang="en-GB" dirty="0" smtClean="0">
              <a:solidFill>
                <a:schemeClr val="tx2"/>
              </a:solidFill>
            </a:endParaRPr>
          </a:p>
          <a:p>
            <a:endParaRPr lang="en-US" dirty="0"/>
          </a:p>
        </p:txBody>
      </p:sp>
    </p:spTree>
    <p:extLst>
      <p:ext uri="{BB962C8B-B14F-4D97-AF65-F5344CB8AC3E}">
        <p14:creationId xmlns:p14="http://schemas.microsoft.com/office/powerpoint/2010/main" val="3457930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240A4-705A-DC4E-99CC-DBF72890B74D}"/>
              </a:ext>
            </a:extLst>
          </p:cNvPr>
          <p:cNvSpPr>
            <a:spLocks noGrp="1"/>
          </p:cNvSpPr>
          <p:nvPr>
            <p:ph type="title"/>
          </p:nvPr>
        </p:nvSpPr>
        <p:spPr/>
        <p:txBody>
          <a:bodyPr/>
          <a:lstStyle/>
          <a:p>
            <a:r>
              <a:rPr lang="en-US" dirty="0" smtClean="0"/>
              <a:t>ENERGY ISOLATION</a:t>
            </a:r>
            <a:br>
              <a:rPr lang="en-US" dirty="0" smtClean="0"/>
            </a:br>
            <a:r>
              <a:rPr lang="en-US" i="1" dirty="0" smtClean="0">
                <a:solidFill>
                  <a:srgbClr val="5B6771"/>
                </a:solidFill>
              </a:rPr>
              <a:t>Verify isolation and zero energy before work begins. </a:t>
            </a:r>
            <a:endParaRPr lang="en-US" dirty="0"/>
          </a:p>
        </p:txBody>
      </p:sp>
      <p:sp>
        <p:nvSpPr>
          <p:cNvPr id="5" name="Slide Number Placeholder 4">
            <a:extLst>
              <a:ext uri="{FF2B5EF4-FFF2-40B4-BE49-F238E27FC236}">
                <a16:creationId xmlns:a16="http://schemas.microsoft.com/office/drawing/2014/main" id="{70E304F9-23FF-D546-8BCE-FA9CABF29156}"/>
              </a:ext>
            </a:extLst>
          </p:cNvPr>
          <p:cNvSpPr>
            <a:spLocks noGrp="1"/>
          </p:cNvSpPr>
          <p:nvPr>
            <p:ph type="sldNum" sz="quarter" idx="4"/>
          </p:nvPr>
        </p:nvSpPr>
        <p:spPr/>
        <p:txBody>
          <a:bodyPr/>
          <a:lstStyle/>
          <a:p>
            <a:fld id="{A9B9C987-897E-AF42-8435-D5702A522CD2}" type="slidenum">
              <a:rPr lang="en-US" smtClean="0"/>
              <a:pPr/>
              <a:t>13</a:t>
            </a:fld>
            <a:endParaRPr lang="en-US" dirty="0"/>
          </a:p>
        </p:txBody>
      </p:sp>
      <p:pic>
        <p:nvPicPr>
          <p:cNvPr id="6" name="Picture 5">
            <a:extLst>
              <a:ext uri="{FF2B5EF4-FFF2-40B4-BE49-F238E27FC236}">
                <a16:creationId xmlns:a16="http://schemas.microsoft.com/office/drawing/2014/main" id="{7B6B89BA-E0EE-48F4-B9A8-82C467B8228D}"/>
              </a:ext>
            </a:extLst>
          </p:cNvPr>
          <p:cNvPicPr>
            <a:picLocks noChangeAspect="1"/>
          </p:cNvPicPr>
          <p:nvPr/>
        </p:nvPicPr>
        <p:blipFill>
          <a:blip r:embed="rId3"/>
          <a:stretch>
            <a:fillRect/>
          </a:stretch>
        </p:blipFill>
        <p:spPr>
          <a:xfrm>
            <a:off x="7754115" y="59436"/>
            <a:ext cx="932688" cy="932688"/>
          </a:xfrm>
          <a:prstGeom prst="rect">
            <a:avLst/>
          </a:prstGeom>
        </p:spPr>
      </p:pic>
      <p:sp>
        <p:nvSpPr>
          <p:cNvPr id="7" name="Subtitle 2">
            <a:extLst>
              <a:ext uri="{FF2B5EF4-FFF2-40B4-BE49-F238E27FC236}">
                <a16:creationId xmlns:a16="http://schemas.microsoft.com/office/drawing/2014/main" id="{63D1A68E-E1DF-E745-B738-4B1958B4BE49}"/>
              </a:ext>
            </a:extLst>
          </p:cNvPr>
          <p:cNvSpPr>
            <a:spLocks noGrp="1"/>
          </p:cNvSpPr>
          <p:nvPr>
            <p:ph type="subTitle" idx="1"/>
          </p:nvPr>
        </p:nvSpPr>
        <p:spPr>
          <a:xfrm>
            <a:off x="457198" y="1371600"/>
            <a:ext cx="8229601" cy="2231679"/>
          </a:xfrm>
        </p:spPr>
        <p:txBody>
          <a:bodyPr/>
          <a:lstStyle/>
          <a:p>
            <a:pPr marL="0" indent="0">
              <a:buNone/>
            </a:pPr>
            <a:r>
              <a:rPr lang="en-US" sz="2000" b="1" u="sng" dirty="0">
                <a:solidFill>
                  <a:srgbClr val="5B6771"/>
                </a:solidFill>
              </a:rPr>
              <a:t>Case Study</a:t>
            </a:r>
          </a:p>
          <a:p>
            <a:pPr marL="0" indent="0">
              <a:buNone/>
            </a:pPr>
            <a:r>
              <a:rPr lang="en-US" dirty="0">
                <a:solidFill>
                  <a:srgbClr val="5B6771"/>
                </a:solidFill>
                <a:latin typeface="Arial"/>
              </a:rPr>
              <a:t>Two maintenance employees were conducting a repair on a </a:t>
            </a:r>
            <a:r>
              <a:rPr lang="en-US" dirty="0" smtClean="0">
                <a:solidFill>
                  <a:srgbClr val="5B6771"/>
                </a:solidFill>
                <a:latin typeface="Arial"/>
              </a:rPr>
              <a:t>conveyor and </a:t>
            </a:r>
            <a:r>
              <a:rPr lang="en-US" dirty="0">
                <a:solidFill>
                  <a:srgbClr val="5B6771"/>
                </a:solidFill>
                <a:latin typeface="Arial"/>
              </a:rPr>
              <a:t>did not use </a:t>
            </a:r>
            <a:r>
              <a:rPr lang="en-US" dirty="0" smtClean="0">
                <a:solidFill>
                  <a:srgbClr val="5B6771"/>
                </a:solidFill>
                <a:latin typeface="Arial"/>
              </a:rPr>
              <a:t>two </a:t>
            </a:r>
            <a:r>
              <a:rPr lang="en-US" dirty="0">
                <a:solidFill>
                  <a:srgbClr val="5B6771"/>
                </a:solidFill>
                <a:latin typeface="Arial"/>
              </a:rPr>
              <a:t>locks </a:t>
            </a:r>
            <a:r>
              <a:rPr lang="en-US" dirty="0" smtClean="0">
                <a:solidFill>
                  <a:srgbClr val="5B6771"/>
                </a:solidFill>
                <a:latin typeface="Arial"/>
              </a:rPr>
              <a:t>(one </a:t>
            </a:r>
            <a:r>
              <a:rPr lang="en-US" dirty="0">
                <a:solidFill>
                  <a:srgbClr val="5B6771"/>
                </a:solidFill>
                <a:latin typeface="Arial"/>
              </a:rPr>
              <a:t>assigned to each employee) during the lock out. </a:t>
            </a:r>
            <a:r>
              <a:rPr lang="en-US" dirty="0" smtClean="0">
                <a:solidFill>
                  <a:srgbClr val="5B6771"/>
                </a:solidFill>
                <a:latin typeface="Arial"/>
              </a:rPr>
              <a:t>The </a:t>
            </a:r>
            <a:r>
              <a:rPr lang="en-US" dirty="0">
                <a:solidFill>
                  <a:srgbClr val="5B6771"/>
                </a:solidFill>
                <a:latin typeface="Arial"/>
              </a:rPr>
              <a:t>employee who applied the lock removed it and reenergized the conveyor as the second employee was replacing the guard. </a:t>
            </a:r>
            <a:r>
              <a:rPr lang="en-US" dirty="0" smtClean="0">
                <a:solidFill>
                  <a:srgbClr val="5B6771"/>
                </a:solidFill>
                <a:latin typeface="Arial"/>
              </a:rPr>
              <a:t>The </a:t>
            </a:r>
            <a:r>
              <a:rPr lang="en-US" dirty="0">
                <a:solidFill>
                  <a:srgbClr val="5B6771"/>
                </a:solidFill>
                <a:latin typeface="Arial"/>
              </a:rPr>
              <a:t>conveyor chain caught the employee’s finger, causing an amputation to </a:t>
            </a:r>
            <a:r>
              <a:rPr lang="en-US" dirty="0" smtClean="0">
                <a:solidFill>
                  <a:srgbClr val="5B6771"/>
                </a:solidFill>
                <a:latin typeface="Arial"/>
              </a:rPr>
              <a:t>the </a:t>
            </a:r>
            <a:r>
              <a:rPr lang="en-US" dirty="0">
                <a:solidFill>
                  <a:srgbClr val="5B6771"/>
                </a:solidFill>
                <a:latin typeface="Arial"/>
              </a:rPr>
              <a:t>finger at the first knuckle.</a:t>
            </a:r>
            <a:endParaRPr lang="en-US" dirty="0">
              <a:solidFill>
                <a:srgbClr val="5B6771"/>
              </a:solidFill>
            </a:endParaRPr>
          </a:p>
        </p:txBody>
      </p:sp>
      <p:grpSp>
        <p:nvGrpSpPr>
          <p:cNvPr id="8" name="Group 7"/>
          <p:cNvGrpSpPr/>
          <p:nvPr/>
        </p:nvGrpSpPr>
        <p:grpSpPr>
          <a:xfrm>
            <a:off x="457197" y="3784348"/>
            <a:ext cx="8229602" cy="2321233"/>
            <a:chOff x="-448149" y="4092168"/>
            <a:chExt cx="8229602" cy="1621100"/>
          </a:xfrm>
        </p:grpSpPr>
        <p:sp>
          <p:nvSpPr>
            <p:cNvPr id="9" name="Rounded Rectangle 8"/>
            <p:cNvSpPr/>
            <p:nvPr/>
          </p:nvSpPr>
          <p:spPr>
            <a:xfrm>
              <a:off x="-448149" y="4092168"/>
              <a:ext cx="8229602" cy="1621100"/>
            </a:xfrm>
            <a:prstGeom prst="roundRect">
              <a:avLst/>
            </a:prstGeom>
            <a:noFill/>
            <a:ln w="2540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63D1A68E-E1DF-E745-B738-4B1958B4BE49}"/>
                </a:ext>
              </a:extLst>
            </p:cNvPr>
            <p:cNvSpPr txBox="1">
              <a:spLocks/>
            </p:cNvSpPr>
            <p:nvPr/>
          </p:nvSpPr>
          <p:spPr>
            <a:xfrm>
              <a:off x="-293065" y="4160664"/>
              <a:ext cx="7919434" cy="1255782"/>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tabLst/>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Pct val="100000"/>
                <a:buFont typeface="Arial" panose="020B0604020202020204" pitchFamily="34" charset="0"/>
                <a:buChar char="•"/>
                <a:tabLst/>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tabLst/>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en-US" sz="2000" b="1" u="sng" dirty="0" smtClean="0">
                  <a:solidFill>
                    <a:srgbClr val="0033A0"/>
                  </a:solidFill>
                </a:rPr>
                <a:t>Life Saving Rules Violated: </a:t>
              </a:r>
            </a:p>
            <a:p>
              <a:r>
                <a:rPr lang="en-GB" sz="1400" dirty="0" smtClean="0">
                  <a:solidFill>
                    <a:srgbClr val="0033A0"/>
                  </a:solidFill>
                  <a:latin typeface="Arial"/>
                </a:rPr>
                <a:t>These </a:t>
              </a:r>
              <a:r>
                <a:rPr lang="en-GB" sz="1400" dirty="0">
                  <a:solidFill>
                    <a:srgbClr val="0033A0"/>
                  </a:solidFill>
                  <a:latin typeface="Arial"/>
                </a:rPr>
                <a:t>employees broke </a:t>
              </a:r>
              <a:r>
                <a:rPr lang="en-GB" sz="1400" dirty="0" smtClean="0">
                  <a:solidFill>
                    <a:srgbClr val="0033A0"/>
                  </a:solidFill>
                  <a:latin typeface="Arial"/>
                </a:rPr>
                <a:t>the Energy Isolation life saving rule by </a:t>
              </a:r>
              <a:r>
                <a:rPr lang="en-GB" sz="1400" dirty="0">
                  <a:solidFill>
                    <a:srgbClr val="0033A0"/>
                  </a:solidFill>
                  <a:latin typeface="Arial"/>
                </a:rPr>
                <a:t>failing to ensure that hazardous energy was properly controlled by all parties involved in the repair. </a:t>
              </a:r>
              <a:endParaRPr lang="en-GB" sz="1400" dirty="0" smtClean="0">
                <a:solidFill>
                  <a:srgbClr val="0033A0"/>
                </a:solidFill>
                <a:latin typeface="Arial"/>
              </a:endParaRPr>
            </a:p>
            <a:p>
              <a:r>
                <a:rPr lang="en-GB" sz="1400" dirty="0" smtClean="0">
                  <a:solidFill>
                    <a:srgbClr val="0033A0"/>
                  </a:solidFill>
                  <a:latin typeface="Arial"/>
                </a:rPr>
                <a:t>Any </a:t>
              </a:r>
              <a:r>
                <a:rPr lang="en-GB" sz="1400" dirty="0">
                  <a:solidFill>
                    <a:srgbClr val="0033A0"/>
                  </a:solidFill>
                  <a:latin typeface="Arial"/>
                </a:rPr>
                <a:t>time work is performed on a machine, all energy sources must be isolated and under exclusive control of EACH person doing the work. Lockout / Tagout (LOTO) is essential to prevent catastrophic injuries from occurring at </a:t>
              </a:r>
              <a:r>
                <a:rPr lang="en-GB" sz="1400" dirty="0" smtClean="0">
                  <a:solidFill>
                    <a:srgbClr val="0033A0"/>
                  </a:solidFill>
                  <a:latin typeface="Arial"/>
                </a:rPr>
                <a:t>Mauser Packaging Solutions.</a:t>
              </a:r>
              <a:endParaRPr lang="en-GB" sz="1400" dirty="0">
                <a:solidFill>
                  <a:srgbClr val="0033A0"/>
                </a:solidFill>
                <a:latin typeface="Arial"/>
              </a:endParaRPr>
            </a:p>
            <a:p>
              <a:pPr marL="520700" lvl="1" indent="-285750">
                <a:spcBef>
                  <a:spcPts val="0"/>
                </a:spcBef>
                <a:buFontTx/>
                <a:buChar char="-"/>
              </a:pPr>
              <a:endParaRPr lang="en-GB" dirty="0">
                <a:solidFill>
                  <a:srgbClr val="0033A0"/>
                </a:solidFill>
              </a:endParaRPr>
            </a:p>
          </p:txBody>
        </p:sp>
      </p:grpSp>
    </p:spTree>
    <p:extLst>
      <p:ext uri="{BB962C8B-B14F-4D97-AF65-F5344CB8AC3E}">
        <p14:creationId xmlns:p14="http://schemas.microsoft.com/office/powerpoint/2010/main" val="135342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321701-4374-FE4D-B731-2C92E80FCB6E}"/>
              </a:ext>
            </a:extLst>
          </p:cNvPr>
          <p:cNvSpPr>
            <a:spLocks noGrp="1"/>
          </p:cNvSpPr>
          <p:nvPr>
            <p:ph type="sldNum" sz="quarter" idx="4"/>
          </p:nvPr>
        </p:nvSpPr>
        <p:spPr/>
        <p:txBody>
          <a:bodyPr/>
          <a:lstStyle/>
          <a:p>
            <a:fld id="{A9B9C987-897E-AF42-8435-D5702A522CD2}" type="slidenum">
              <a:rPr lang="en-US" smtClean="0"/>
              <a:pPr/>
              <a:t>14</a:t>
            </a:fld>
            <a:endParaRPr lang="en-US" dirty="0"/>
          </a:p>
        </p:txBody>
      </p:sp>
      <p:sp>
        <p:nvSpPr>
          <p:cNvPr id="4" name="Title 3">
            <a:extLst>
              <a:ext uri="{FF2B5EF4-FFF2-40B4-BE49-F238E27FC236}">
                <a16:creationId xmlns:a16="http://schemas.microsoft.com/office/drawing/2014/main" id="{1240457C-C1EC-524F-90D6-231C72E9899C}"/>
              </a:ext>
            </a:extLst>
          </p:cNvPr>
          <p:cNvSpPr>
            <a:spLocks noGrp="1"/>
          </p:cNvSpPr>
          <p:nvPr>
            <p:ph type="title"/>
          </p:nvPr>
        </p:nvSpPr>
        <p:spPr/>
        <p:txBody>
          <a:bodyPr/>
          <a:lstStyle/>
          <a:p>
            <a:r>
              <a:rPr lang="en-US" dirty="0" smtClean="0"/>
              <a:t>HOT WORK</a:t>
            </a:r>
            <a:endParaRPr lang="en-US" dirty="0"/>
          </a:p>
        </p:txBody>
      </p:sp>
      <p:pic>
        <p:nvPicPr>
          <p:cNvPr id="5" name="Picture 4">
            <a:extLst>
              <a:ext uri="{FF2B5EF4-FFF2-40B4-BE49-F238E27FC236}">
                <a16:creationId xmlns:a16="http://schemas.microsoft.com/office/drawing/2014/main" id="{AEBB3BB5-EB4E-44DA-8704-8EFD0C5A8803}"/>
              </a:ext>
            </a:extLst>
          </p:cNvPr>
          <p:cNvPicPr>
            <a:picLocks noChangeAspect="1"/>
          </p:cNvPicPr>
          <p:nvPr/>
        </p:nvPicPr>
        <p:blipFill>
          <a:blip r:embed="rId3"/>
          <a:stretch>
            <a:fillRect/>
          </a:stretch>
        </p:blipFill>
        <p:spPr>
          <a:xfrm>
            <a:off x="355605" y="1362440"/>
            <a:ext cx="3657600" cy="3657600"/>
          </a:xfrm>
          <a:prstGeom prst="rect">
            <a:avLst/>
          </a:prstGeom>
        </p:spPr>
      </p:pic>
      <p:sp>
        <p:nvSpPr>
          <p:cNvPr id="6" name="Subtitle 2">
            <a:extLst>
              <a:ext uri="{FF2B5EF4-FFF2-40B4-BE49-F238E27FC236}">
                <a16:creationId xmlns:a16="http://schemas.microsoft.com/office/drawing/2014/main" id="{B8DA4F58-C1D8-CB4D-BB25-29C6418668B9}"/>
              </a:ext>
            </a:extLst>
          </p:cNvPr>
          <p:cNvSpPr txBox="1">
            <a:spLocks/>
          </p:cNvSpPr>
          <p:nvPr/>
        </p:nvSpPr>
        <p:spPr>
          <a:xfrm>
            <a:off x="4200808" y="2544431"/>
            <a:ext cx="4621791" cy="2005343"/>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tabLst/>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Pct val="100000"/>
              <a:buFont typeface="Arial" panose="020B0604020202020204" pitchFamily="34" charset="0"/>
              <a:buChar char="•"/>
              <a:tabLst/>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tabLst/>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chemeClr val="tx1"/>
              </a:buClr>
              <a:buNone/>
            </a:pPr>
            <a:r>
              <a:rPr lang="en-GB" b="1" dirty="0" smtClean="0">
                <a:solidFill>
                  <a:schemeClr val="tx2"/>
                </a:solidFill>
              </a:rPr>
              <a:t>I </a:t>
            </a:r>
            <a:r>
              <a:rPr lang="en-GB" b="1" dirty="0">
                <a:solidFill>
                  <a:schemeClr val="tx2"/>
                </a:solidFill>
              </a:rPr>
              <a:t>will not conduct hot work (welding, cutting, grinding, etc.) without proper authorization and training.</a:t>
            </a:r>
          </a:p>
          <a:p>
            <a:pPr>
              <a:buClr>
                <a:schemeClr val="tx1"/>
              </a:buClr>
            </a:pPr>
            <a:r>
              <a:rPr lang="en-GB" dirty="0">
                <a:solidFill>
                  <a:schemeClr val="tx2"/>
                </a:solidFill>
              </a:rPr>
              <a:t>Before starting any hot work, I </a:t>
            </a:r>
            <a:r>
              <a:rPr lang="en-GB" dirty="0" smtClean="0">
                <a:solidFill>
                  <a:schemeClr val="tx2"/>
                </a:solidFill>
              </a:rPr>
              <a:t>pull and follow the required hot-work </a:t>
            </a:r>
            <a:r>
              <a:rPr lang="en-GB" dirty="0">
                <a:solidFill>
                  <a:schemeClr val="tx2"/>
                </a:solidFill>
              </a:rPr>
              <a:t>permit.</a:t>
            </a:r>
          </a:p>
          <a:p>
            <a:pPr>
              <a:buClr>
                <a:schemeClr val="tx1"/>
              </a:buClr>
            </a:pPr>
            <a:r>
              <a:rPr lang="en-GB" dirty="0">
                <a:solidFill>
                  <a:schemeClr val="tx2"/>
                </a:solidFill>
              </a:rPr>
              <a:t>I will follow all hot work permit requirements</a:t>
            </a:r>
            <a:r>
              <a:rPr lang="en-GB" dirty="0" smtClean="0">
                <a:solidFill>
                  <a:schemeClr val="tx2"/>
                </a:solidFill>
              </a:rPr>
              <a:t>. I will always: </a:t>
            </a:r>
          </a:p>
          <a:p>
            <a:pPr lvl="2">
              <a:buClr>
                <a:schemeClr val="tx1"/>
              </a:buClr>
            </a:pPr>
            <a:r>
              <a:rPr lang="en-GB" dirty="0" smtClean="0">
                <a:solidFill>
                  <a:schemeClr val="tx2"/>
                </a:solidFill>
              </a:rPr>
              <a:t>Confirm flammable materials has been removed or isolated,</a:t>
            </a:r>
          </a:p>
          <a:p>
            <a:pPr lvl="2">
              <a:buClr>
                <a:schemeClr val="tx1"/>
              </a:buClr>
            </a:pPr>
            <a:r>
              <a:rPr lang="en-GB" dirty="0" smtClean="0">
                <a:solidFill>
                  <a:schemeClr val="tx2"/>
                </a:solidFill>
              </a:rPr>
              <a:t>Provide fire protection,</a:t>
            </a:r>
          </a:p>
          <a:p>
            <a:pPr lvl="2">
              <a:buClr>
                <a:schemeClr val="tx1"/>
              </a:buClr>
            </a:pPr>
            <a:r>
              <a:rPr lang="en-GB" dirty="0" smtClean="0">
                <a:solidFill>
                  <a:schemeClr val="tx2"/>
                </a:solidFill>
              </a:rPr>
              <a:t>Appoint a fire watch,</a:t>
            </a:r>
          </a:p>
          <a:p>
            <a:pPr lvl="2">
              <a:buClr>
                <a:schemeClr val="tx1"/>
              </a:buClr>
            </a:pPr>
            <a:r>
              <a:rPr lang="en-GB" dirty="0" smtClean="0">
                <a:solidFill>
                  <a:schemeClr val="tx2"/>
                </a:solidFill>
              </a:rPr>
              <a:t>Maintain surveillance for the required time following completion. </a:t>
            </a:r>
            <a:endParaRPr lang="en-GB" dirty="0">
              <a:solidFill>
                <a:schemeClr val="tx2"/>
              </a:solidFill>
            </a:endParaRPr>
          </a:p>
          <a:p>
            <a:pPr>
              <a:buClr>
                <a:schemeClr val="tx1"/>
              </a:buClr>
            </a:pPr>
            <a:endParaRPr lang="en-GB" dirty="0" smtClean="0">
              <a:solidFill>
                <a:schemeClr val="tx2"/>
              </a:solidFill>
            </a:endParaRPr>
          </a:p>
          <a:p>
            <a:endParaRPr lang="en-US" dirty="0"/>
          </a:p>
        </p:txBody>
      </p:sp>
    </p:spTree>
    <p:extLst>
      <p:ext uri="{BB962C8B-B14F-4D97-AF65-F5344CB8AC3E}">
        <p14:creationId xmlns:p14="http://schemas.microsoft.com/office/powerpoint/2010/main" val="2265423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240A4-705A-DC4E-99CC-DBF72890B74D}"/>
              </a:ext>
            </a:extLst>
          </p:cNvPr>
          <p:cNvSpPr>
            <a:spLocks noGrp="1"/>
          </p:cNvSpPr>
          <p:nvPr>
            <p:ph type="title"/>
          </p:nvPr>
        </p:nvSpPr>
        <p:spPr/>
        <p:txBody>
          <a:bodyPr/>
          <a:lstStyle/>
          <a:p>
            <a:r>
              <a:rPr lang="en-US" dirty="0" smtClean="0"/>
              <a:t>HOT WORK</a:t>
            </a:r>
            <a:br>
              <a:rPr lang="en-US" dirty="0" smtClean="0"/>
            </a:br>
            <a:r>
              <a:rPr lang="en-US" i="1" dirty="0" smtClean="0">
                <a:solidFill>
                  <a:srgbClr val="5B6771"/>
                </a:solidFill>
              </a:rPr>
              <a:t>Control flammables and ignition sources </a:t>
            </a:r>
            <a:r>
              <a:rPr lang="en-US" dirty="0" smtClean="0"/>
              <a:t/>
            </a:r>
            <a:br>
              <a:rPr lang="en-US" dirty="0" smtClean="0"/>
            </a:br>
            <a:endParaRPr lang="en-US" dirty="0"/>
          </a:p>
        </p:txBody>
      </p:sp>
      <p:sp>
        <p:nvSpPr>
          <p:cNvPr id="5" name="Slide Number Placeholder 4">
            <a:extLst>
              <a:ext uri="{FF2B5EF4-FFF2-40B4-BE49-F238E27FC236}">
                <a16:creationId xmlns:a16="http://schemas.microsoft.com/office/drawing/2014/main" id="{70E304F9-23FF-D546-8BCE-FA9CABF29156}"/>
              </a:ext>
            </a:extLst>
          </p:cNvPr>
          <p:cNvSpPr>
            <a:spLocks noGrp="1"/>
          </p:cNvSpPr>
          <p:nvPr>
            <p:ph type="sldNum" sz="quarter" idx="4"/>
          </p:nvPr>
        </p:nvSpPr>
        <p:spPr/>
        <p:txBody>
          <a:bodyPr/>
          <a:lstStyle/>
          <a:p>
            <a:fld id="{A9B9C987-897E-AF42-8435-D5702A522CD2}" type="slidenum">
              <a:rPr lang="en-US" smtClean="0"/>
              <a:pPr/>
              <a:t>15</a:t>
            </a:fld>
            <a:endParaRPr lang="en-US" dirty="0"/>
          </a:p>
        </p:txBody>
      </p:sp>
      <p:pic>
        <p:nvPicPr>
          <p:cNvPr id="6" name="Picture 5">
            <a:extLst>
              <a:ext uri="{FF2B5EF4-FFF2-40B4-BE49-F238E27FC236}">
                <a16:creationId xmlns:a16="http://schemas.microsoft.com/office/drawing/2014/main" id="{AEBB3BB5-EB4E-44DA-8704-8EFD0C5A8803}"/>
              </a:ext>
            </a:extLst>
          </p:cNvPr>
          <p:cNvPicPr>
            <a:picLocks noChangeAspect="1"/>
          </p:cNvPicPr>
          <p:nvPr/>
        </p:nvPicPr>
        <p:blipFill>
          <a:blip r:embed="rId3"/>
          <a:stretch>
            <a:fillRect/>
          </a:stretch>
        </p:blipFill>
        <p:spPr>
          <a:xfrm>
            <a:off x="7754115" y="59436"/>
            <a:ext cx="932688" cy="932688"/>
          </a:xfrm>
          <a:prstGeom prst="rect">
            <a:avLst/>
          </a:prstGeom>
        </p:spPr>
      </p:pic>
      <p:sp>
        <p:nvSpPr>
          <p:cNvPr id="7" name="Subtitle 2">
            <a:extLst>
              <a:ext uri="{FF2B5EF4-FFF2-40B4-BE49-F238E27FC236}">
                <a16:creationId xmlns:a16="http://schemas.microsoft.com/office/drawing/2014/main" id="{63D1A68E-E1DF-E745-B738-4B1958B4BE49}"/>
              </a:ext>
            </a:extLst>
          </p:cNvPr>
          <p:cNvSpPr>
            <a:spLocks noGrp="1"/>
          </p:cNvSpPr>
          <p:nvPr>
            <p:ph type="subTitle" idx="1"/>
          </p:nvPr>
        </p:nvSpPr>
        <p:spPr>
          <a:xfrm>
            <a:off x="457198" y="1371600"/>
            <a:ext cx="8229601" cy="2231679"/>
          </a:xfrm>
        </p:spPr>
        <p:txBody>
          <a:bodyPr/>
          <a:lstStyle/>
          <a:p>
            <a:pPr marL="0" indent="0">
              <a:buNone/>
            </a:pPr>
            <a:r>
              <a:rPr lang="en-US" sz="2000" b="1" u="sng" dirty="0">
                <a:solidFill>
                  <a:srgbClr val="5B6771"/>
                </a:solidFill>
              </a:rPr>
              <a:t>Case Study</a:t>
            </a:r>
          </a:p>
          <a:p>
            <a:pPr marL="0" indent="0">
              <a:buNone/>
            </a:pPr>
            <a:r>
              <a:rPr lang="en-US" dirty="0">
                <a:solidFill>
                  <a:srgbClr val="5B6771"/>
                </a:solidFill>
              </a:rPr>
              <a:t>A </a:t>
            </a:r>
            <a:r>
              <a:rPr lang="en-US" dirty="0" smtClean="0">
                <a:solidFill>
                  <a:srgbClr val="5B6771"/>
                </a:solidFill>
              </a:rPr>
              <a:t>March 2014 fire </a:t>
            </a:r>
            <a:r>
              <a:rPr lang="en-US" dirty="0">
                <a:solidFill>
                  <a:srgbClr val="5B6771"/>
                </a:solidFill>
              </a:rPr>
              <a:t>in Boston’s Back Bay neighborhood </a:t>
            </a:r>
            <a:r>
              <a:rPr lang="en-US" dirty="0" smtClean="0">
                <a:solidFill>
                  <a:srgbClr val="5B6771"/>
                </a:solidFill>
              </a:rPr>
              <a:t>was </a:t>
            </a:r>
            <a:r>
              <a:rPr lang="en-US" dirty="0">
                <a:solidFill>
                  <a:srgbClr val="5B6771"/>
                </a:solidFill>
              </a:rPr>
              <a:t>caused </a:t>
            </a:r>
            <a:r>
              <a:rPr lang="en-US" dirty="0" smtClean="0">
                <a:solidFill>
                  <a:srgbClr val="5B6771"/>
                </a:solidFill>
              </a:rPr>
              <a:t>when a welding spark from a residential </a:t>
            </a:r>
            <a:r>
              <a:rPr lang="en-US" dirty="0">
                <a:solidFill>
                  <a:srgbClr val="5B6771"/>
                </a:solidFill>
              </a:rPr>
              <a:t>staircase railings </a:t>
            </a:r>
            <a:r>
              <a:rPr lang="en-US" dirty="0" smtClean="0">
                <a:solidFill>
                  <a:srgbClr val="5B6771"/>
                </a:solidFill>
              </a:rPr>
              <a:t>project ignited a nearby shed. The blaze grew into </a:t>
            </a:r>
            <a:r>
              <a:rPr lang="en-US" dirty="0">
                <a:solidFill>
                  <a:srgbClr val="5B6771"/>
                </a:solidFill>
              </a:rPr>
              <a:t>a nine-alarm </a:t>
            </a:r>
            <a:r>
              <a:rPr lang="en-US" dirty="0" smtClean="0">
                <a:solidFill>
                  <a:srgbClr val="5B6771"/>
                </a:solidFill>
              </a:rPr>
              <a:t>fire </a:t>
            </a:r>
            <a:r>
              <a:rPr lang="en-US" dirty="0">
                <a:solidFill>
                  <a:srgbClr val="5B6771"/>
                </a:solidFill>
              </a:rPr>
              <a:t>ultimately </a:t>
            </a:r>
            <a:r>
              <a:rPr lang="en-US" dirty="0" smtClean="0">
                <a:solidFill>
                  <a:srgbClr val="5B6771"/>
                </a:solidFill>
              </a:rPr>
              <a:t>taking </a:t>
            </a:r>
            <a:r>
              <a:rPr lang="en-US" dirty="0">
                <a:solidFill>
                  <a:srgbClr val="5B6771"/>
                </a:solidFill>
              </a:rPr>
              <a:t>the lives of </a:t>
            </a:r>
            <a:r>
              <a:rPr lang="en-US" dirty="0" smtClean="0">
                <a:solidFill>
                  <a:srgbClr val="5B6771"/>
                </a:solidFill>
              </a:rPr>
              <a:t>two firefighters and injuring 18.</a:t>
            </a:r>
            <a:endParaRPr lang="en-US" dirty="0">
              <a:solidFill>
                <a:srgbClr val="5B6771"/>
              </a:solidFill>
            </a:endParaRPr>
          </a:p>
          <a:p>
            <a:pPr marL="0" indent="0">
              <a:buNone/>
            </a:pPr>
            <a:r>
              <a:rPr lang="en-US" dirty="0" smtClean="0">
                <a:solidFill>
                  <a:srgbClr val="5B6771"/>
                </a:solidFill>
              </a:rPr>
              <a:t>OSHA </a:t>
            </a:r>
            <a:r>
              <a:rPr lang="en-US" dirty="0">
                <a:solidFill>
                  <a:srgbClr val="5B6771"/>
                </a:solidFill>
              </a:rPr>
              <a:t>found that the company lacked an effective fire prevention and protection program, failed to train </a:t>
            </a:r>
            <a:r>
              <a:rPr lang="en-US" dirty="0" smtClean="0">
                <a:solidFill>
                  <a:srgbClr val="5B6771"/>
                </a:solidFill>
              </a:rPr>
              <a:t>employees </a:t>
            </a:r>
            <a:r>
              <a:rPr lang="en-US" dirty="0">
                <a:solidFill>
                  <a:srgbClr val="5B6771"/>
                </a:solidFill>
              </a:rPr>
              <a:t>in fire safety, did not have a fire watch present, and </a:t>
            </a:r>
            <a:r>
              <a:rPr lang="en-US" dirty="0" smtClean="0">
                <a:solidFill>
                  <a:srgbClr val="5B6771"/>
                </a:solidFill>
              </a:rPr>
              <a:t>failed to move </a:t>
            </a:r>
            <a:r>
              <a:rPr lang="en-US" dirty="0">
                <a:solidFill>
                  <a:srgbClr val="5B6771"/>
                </a:solidFill>
              </a:rPr>
              <a:t>the railing </a:t>
            </a:r>
            <a:r>
              <a:rPr lang="en-US" dirty="0" smtClean="0">
                <a:solidFill>
                  <a:srgbClr val="5B6771"/>
                </a:solidFill>
              </a:rPr>
              <a:t>to an alternate location where welding could be performed </a:t>
            </a:r>
            <a:r>
              <a:rPr lang="en-US" dirty="0">
                <a:solidFill>
                  <a:srgbClr val="5B6771"/>
                </a:solidFill>
              </a:rPr>
              <a:t>safely.</a:t>
            </a:r>
          </a:p>
        </p:txBody>
      </p:sp>
      <p:grpSp>
        <p:nvGrpSpPr>
          <p:cNvPr id="8" name="Group 7"/>
          <p:cNvGrpSpPr/>
          <p:nvPr/>
        </p:nvGrpSpPr>
        <p:grpSpPr>
          <a:xfrm>
            <a:off x="457197" y="3784348"/>
            <a:ext cx="8229602" cy="2321233"/>
            <a:chOff x="-448149" y="4092168"/>
            <a:chExt cx="8229602" cy="1621100"/>
          </a:xfrm>
        </p:grpSpPr>
        <p:sp>
          <p:nvSpPr>
            <p:cNvPr id="9" name="Rounded Rectangle 8"/>
            <p:cNvSpPr/>
            <p:nvPr/>
          </p:nvSpPr>
          <p:spPr>
            <a:xfrm>
              <a:off x="-448149" y="4092168"/>
              <a:ext cx="8229602" cy="1621100"/>
            </a:xfrm>
            <a:prstGeom prst="roundRect">
              <a:avLst/>
            </a:prstGeom>
            <a:noFill/>
            <a:ln w="2540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63D1A68E-E1DF-E745-B738-4B1958B4BE49}"/>
                </a:ext>
              </a:extLst>
            </p:cNvPr>
            <p:cNvSpPr txBox="1">
              <a:spLocks/>
            </p:cNvSpPr>
            <p:nvPr/>
          </p:nvSpPr>
          <p:spPr>
            <a:xfrm>
              <a:off x="-293065" y="4160664"/>
              <a:ext cx="7919434" cy="1255782"/>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tabLst/>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Pct val="100000"/>
                <a:buFont typeface="Arial" panose="020B0604020202020204" pitchFamily="34" charset="0"/>
                <a:buChar char="•"/>
                <a:tabLst/>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tabLst/>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en-US" sz="2000" b="1" u="sng" dirty="0" smtClean="0">
                  <a:solidFill>
                    <a:srgbClr val="0033A0"/>
                  </a:solidFill>
                </a:rPr>
                <a:t>Facts: </a:t>
              </a:r>
            </a:p>
            <a:p>
              <a:r>
                <a:rPr lang="en-US" sz="1400" dirty="0" smtClean="0">
                  <a:solidFill>
                    <a:srgbClr val="0033A0"/>
                  </a:solidFill>
                </a:rPr>
                <a:t>Hot </a:t>
              </a:r>
              <a:r>
                <a:rPr lang="en-US" sz="1400" dirty="0">
                  <a:solidFill>
                    <a:srgbClr val="0033A0"/>
                  </a:solidFill>
                </a:rPr>
                <a:t>work continues to be a leading cause of industrial fires, and it has been responsible for many of industry's most severe fire losses. </a:t>
              </a:r>
            </a:p>
            <a:p>
              <a:r>
                <a:rPr lang="en-US" sz="1400" dirty="0" smtClean="0">
                  <a:solidFill>
                    <a:srgbClr val="0033A0"/>
                  </a:solidFill>
                </a:rPr>
                <a:t>Hot </a:t>
              </a:r>
              <a:r>
                <a:rPr lang="en-US" sz="1400" dirty="0">
                  <a:solidFill>
                    <a:srgbClr val="0033A0"/>
                  </a:solidFill>
                </a:rPr>
                <a:t>work is often synonymous with welding and cutting but also includes any work activity with potential to produce ignition sources or excess heat, such as burning, brazing, grinding, soldering, thermal resistance heating, or torch applied roofing.</a:t>
              </a:r>
            </a:p>
            <a:p>
              <a:endParaRPr lang="en-GB" sz="1400" dirty="0">
                <a:solidFill>
                  <a:srgbClr val="0033A0"/>
                </a:solidFill>
                <a:latin typeface="Arial"/>
              </a:endParaRPr>
            </a:p>
            <a:p>
              <a:pPr marL="520700" lvl="1" indent="-285750">
                <a:spcBef>
                  <a:spcPts val="0"/>
                </a:spcBef>
                <a:buFontTx/>
                <a:buChar char="-"/>
              </a:pPr>
              <a:endParaRPr lang="en-GB" dirty="0">
                <a:solidFill>
                  <a:srgbClr val="0033A0"/>
                </a:solidFill>
              </a:endParaRPr>
            </a:p>
          </p:txBody>
        </p:sp>
      </p:grpSp>
    </p:spTree>
    <p:extLst>
      <p:ext uri="{BB962C8B-B14F-4D97-AF65-F5344CB8AC3E}">
        <p14:creationId xmlns:p14="http://schemas.microsoft.com/office/powerpoint/2010/main" val="190751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321701-4374-FE4D-B731-2C92E80FCB6E}"/>
              </a:ext>
            </a:extLst>
          </p:cNvPr>
          <p:cNvSpPr>
            <a:spLocks noGrp="1"/>
          </p:cNvSpPr>
          <p:nvPr>
            <p:ph type="sldNum" sz="quarter" idx="4"/>
          </p:nvPr>
        </p:nvSpPr>
        <p:spPr/>
        <p:txBody>
          <a:bodyPr/>
          <a:lstStyle/>
          <a:p>
            <a:fld id="{A9B9C987-897E-AF42-8435-D5702A522CD2}" type="slidenum">
              <a:rPr lang="en-US" smtClean="0"/>
              <a:pPr/>
              <a:t>16</a:t>
            </a:fld>
            <a:endParaRPr lang="en-US" dirty="0"/>
          </a:p>
        </p:txBody>
      </p:sp>
      <p:sp>
        <p:nvSpPr>
          <p:cNvPr id="4" name="Title 3">
            <a:extLst>
              <a:ext uri="{FF2B5EF4-FFF2-40B4-BE49-F238E27FC236}">
                <a16:creationId xmlns:a16="http://schemas.microsoft.com/office/drawing/2014/main" id="{1240457C-C1EC-524F-90D6-231C72E9899C}"/>
              </a:ext>
            </a:extLst>
          </p:cNvPr>
          <p:cNvSpPr>
            <a:spLocks noGrp="1"/>
          </p:cNvSpPr>
          <p:nvPr>
            <p:ph type="title"/>
          </p:nvPr>
        </p:nvSpPr>
        <p:spPr/>
        <p:txBody>
          <a:bodyPr/>
          <a:lstStyle/>
          <a:p>
            <a:r>
              <a:rPr lang="en-US" dirty="0" smtClean="0"/>
              <a:t>LINE OF FIRE </a:t>
            </a:r>
            <a:endParaRPr lang="en-US" dirty="0"/>
          </a:p>
        </p:txBody>
      </p:sp>
      <p:pic>
        <p:nvPicPr>
          <p:cNvPr id="5" name="Picture 4">
            <a:extLst>
              <a:ext uri="{FF2B5EF4-FFF2-40B4-BE49-F238E27FC236}">
                <a16:creationId xmlns:a16="http://schemas.microsoft.com/office/drawing/2014/main" id="{4C82A90C-F5B5-4F56-9C08-B6AD99E9FC3B}"/>
              </a:ext>
            </a:extLst>
          </p:cNvPr>
          <p:cNvPicPr>
            <a:picLocks noChangeAspect="1"/>
          </p:cNvPicPr>
          <p:nvPr/>
        </p:nvPicPr>
        <p:blipFill>
          <a:blip r:embed="rId2"/>
          <a:stretch>
            <a:fillRect/>
          </a:stretch>
        </p:blipFill>
        <p:spPr>
          <a:xfrm>
            <a:off x="457200" y="1950430"/>
            <a:ext cx="3657600" cy="3657600"/>
          </a:xfrm>
          <a:prstGeom prst="rect">
            <a:avLst/>
          </a:prstGeom>
        </p:spPr>
      </p:pic>
      <p:sp>
        <p:nvSpPr>
          <p:cNvPr id="6" name="Subtitle 2">
            <a:extLst>
              <a:ext uri="{FF2B5EF4-FFF2-40B4-BE49-F238E27FC236}">
                <a16:creationId xmlns:a16="http://schemas.microsoft.com/office/drawing/2014/main" id="{B8DA4F58-C1D8-CB4D-BB25-29C6418668B9}"/>
              </a:ext>
            </a:extLst>
          </p:cNvPr>
          <p:cNvSpPr txBox="1">
            <a:spLocks/>
          </p:cNvSpPr>
          <p:nvPr/>
        </p:nvSpPr>
        <p:spPr>
          <a:xfrm>
            <a:off x="4522210" y="2535785"/>
            <a:ext cx="4467882" cy="2005343"/>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tabLst/>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Pct val="100000"/>
              <a:buFont typeface="Arial" panose="020B0604020202020204" pitchFamily="34" charset="0"/>
              <a:buChar char="•"/>
              <a:tabLst/>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tabLst/>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chemeClr val="tx1"/>
              </a:buClr>
              <a:buNone/>
            </a:pPr>
            <a:r>
              <a:rPr lang="en-GB" b="1" dirty="0" smtClean="0">
                <a:solidFill>
                  <a:schemeClr val="tx2"/>
                </a:solidFill>
              </a:rPr>
              <a:t>I </a:t>
            </a:r>
            <a:r>
              <a:rPr lang="en-GB" b="1" dirty="0">
                <a:solidFill>
                  <a:schemeClr val="tx2"/>
                </a:solidFill>
              </a:rPr>
              <a:t>will position myself to stay out of the path of moving objects, vehicles, pressure releases, and dropped objects.</a:t>
            </a:r>
          </a:p>
          <a:p>
            <a:pPr>
              <a:buClr>
                <a:schemeClr val="tx1"/>
              </a:buClr>
            </a:pPr>
            <a:r>
              <a:rPr lang="en-GB" dirty="0">
                <a:solidFill>
                  <a:schemeClr val="tx2"/>
                </a:solidFill>
              </a:rPr>
              <a:t>I will never stand under suspended loads.</a:t>
            </a:r>
          </a:p>
          <a:p>
            <a:pPr>
              <a:buClr>
                <a:schemeClr val="tx1"/>
              </a:buClr>
            </a:pPr>
            <a:r>
              <a:rPr lang="en-GB" dirty="0">
                <a:solidFill>
                  <a:schemeClr val="tx2"/>
                </a:solidFill>
              </a:rPr>
              <a:t>I will establish and obey barriers and exclusion zones. </a:t>
            </a:r>
          </a:p>
          <a:p>
            <a:pPr>
              <a:buClr>
                <a:schemeClr val="tx1"/>
              </a:buClr>
            </a:pPr>
            <a:r>
              <a:rPr lang="en-GB" dirty="0">
                <a:solidFill>
                  <a:schemeClr val="tx2"/>
                </a:solidFill>
              </a:rPr>
              <a:t>I will take action to secure loose objects and report any potential for dropped objects.</a:t>
            </a:r>
          </a:p>
          <a:p>
            <a:pPr>
              <a:buClr>
                <a:schemeClr val="tx1"/>
              </a:buClr>
            </a:pPr>
            <a:endParaRPr lang="en-GB" dirty="0" smtClean="0">
              <a:solidFill>
                <a:schemeClr val="tx2"/>
              </a:solidFill>
            </a:endParaRPr>
          </a:p>
          <a:p>
            <a:endParaRPr lang="en-US" dirty="0"/>
          </a:p>
        </p:txBody>
      </p:sp>
    </p:spTree>
    <p:extLst>
      <p:ext uri="{BB962C8B-B14F-4D97-AF65-F5344CB8AC3E}">
        <p14:creationId xmlns:p14="http://schemas.microsoft.com/office/powerpoint/2010/main" val="885642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240A4-705A-DC4E-99CC-DBF72890B74D}"/>
              </a:ext>
            </a:extLst>
          </p:cNvPr>
          <p:cNvSpPr>
            <a:spLocks noGrp="1"/>
          </p:cNvSpPr>
          <p:nvPr>
            <p:ph type="title"/>
          </p:nvPr>
        </p:nvSpPr>
        <p:spPr/>
        <p:txBody>
          <a:bodyPr/>
          <a:lstStyle/>
          <a:p>
            <a:r>
              <a:rPr lang="en-US" dirty="0" smtClean="0"/>
              <a:t>LINE OF FIRE</a:t>
            </a:r>
            <a:endParaRPr lang="en-US" dirty="0"/>
          </a:p>
        </p:txBody>
      </p:sp>
      <p:sp>
        <p:nvSpPr>
          <p:cNvPr id="5" name="Slide Number Placeholder 4">
            <a:extLst>
              <a:ext uri="{FF2B5EF4-FFF2-40B4-BE49-F238E27FC236}">
                <a16:creationId xmlns:a16="http://schemas.microsoft.com/office/drawing/2014/main" id="{70E304F9-23FF-D546-8BCE-FA9CABF29156}"/>
              </a:ext>
            </a:extLst>
          </p:cNvPr>
          <p:cNvSpPr>
            <a:spLocks noGrp="1"/>
          </p:cNvSpPr>
          <p:nvPr>
            <p:ph type="sldNum" sz="quarter" idx="4"/>
          </p:nvPr>
        </p:nvSpPr>
        <p:spPr/>
        <p:txBody>
          <a:bodyPr/>
          <a:lstStyle/>
          <a:p>
            <a:fld id="{A9B9C987-897E-AF42-8435-D5702A522CD2}" type="slidenum">
              <a:rPr lang="en-US" smtClean="0"/>
              <a:pPr/>
              <a:t>17</a:t>
            </a:fld>
            <a:endParaRPr lang="en-US" dirty="0"/>
          </a:p>
        </p:txBody>
      </p:sp>
      <p:pic>
        <p:nvPicPr>
          <p:cNvPr id="6" name="Picture 5">
            <a:extLst>
              <a:ext uri="{FF2B5EF4-FFF2-40B4-BE49-F238E27FC236}">
                <a16:creationId xmlns:a16="http://schemas.microsoft.com/office/drawing/2014/main" id="{4C82A90C-F5B5-4F56-9C08-B6AD99E9FC3B}"/>
              </a:ext>
            </a:extLst>
          </p:cNvPr>
          <p:cNvPicPr>
            <a:picLocks noChangeAspect="1"/>
          </p:cNvPicPr>
          <p:nvPr/>
        </p:nvPicPr>
        <p:blipFill>
          <a:blip r:embed="rId3"/>
          <a:stretch>
            <a:fillRect/>
          </a:stretch>
        </p:blipFill>
        <p:spPr>
          <a:xfrm>
            <a:off x="7754115" y="59436"/>
            <a:ext cx="932688" cy="932688"/>
          </a:xfrm>
          <a:prstGeom prst="rect">
            <a:avLst/>
          </a:prstGeom>
        </p:spPr>
      </p:pic>
      <p:sp>
        <p:nvSpPr>
          <p:cNvPr id="7" name="Subtitle 2">
            <a:extLst>
              <a:ext uri="{FF2B5EF4-FFF2-40B4-BE49-F238E27FC236}">
                <a16:creationId xmlns:a16="http://schemas.microsoft.com/office/drawing/2014/main" id="{63D1A68E-E1DF-E745-B738-4B1958B4BE49}"/>
              </a:ext>
            </a:extLst>
          </p:cNvPr>
          <p:cNvSpPr>
            <a:spLocks noGrp="1"/>
          </p:cNvSpPr>
          <p:nvPr>
            <p:ph type="subTitle" idx="1"/>
          </p:nvPr>
        </p:nvSpPr>
        <p:spPr>
          <a:xfrm>
            <a:off x="457198" y="1371600"/>
            <a:ext cx="5382287" cy="2231679"/>
          </a:xfrm>
        </p:spPr>
        <p:txBody>
          <a:bodyPr/>
          <a:lstStyle/>
          <a:p>
            <a:pPr marL="0" indent="0">
              <a:buNone/>
            </a:pPr>
            <a:r>
              <a:rPr lang="en-US" sz="2000" b="1" u="sng" dirty="0">
                <a:solidFill>
                  <a:srgbClr val="5B6771"/>
                </a:solidFill>
              </a:rPr>
              <a:t>Case Study</a:t>
            </a:r>
          </a:p>
          <a:p>
            <a:pPr marL="0" indent="0">
              <a:spcBef>
                <a:spcPts val="100"/>
              </a:spcBef>
              <a:spcAft>
                <a:spcPts val="200"/>
              </a:spcAft>
              <a:buNone/>
            </a:pPr>
            <a:endParaRPr lang="en-US" dirty="0" smtClean="0">
              <a:solidFill>
                <a:srgbClr val="5B6771"/>
              </a:solidFill>
            </a:endParaRPr>
          </a:p>
          <a:p>
            <a:pPr marL="0" indent="0">
              <a:spcBef>
                <a:spcPts val="100"/>
              </a:spcBef>
              <a:spcAft>
                <a:spcPts val="200"/>
              </a:spcAft>
              <a:buNone/>
            </a:pPr>
            <a:r>
              <a:rPr lang="en-US" dirty="0" smtClean="0">
                <a:solidFill>
                  <a:srgbClr val="5B6771"/>
                </a:solidFill>
              </a:rPr>
              <a:t>An </a:t>
            </a:r>
            <a:r>
              <a:rPr lang="en-US" dirty="0">
                <a:solidFill>
                  <a:srgbClr val="5B6771"/>
                </a:solidFill>
              </a:rPr>
              <a:t>employee standing in an </a:t>
            </a:r>
            <a:r>
              <a:rPr lang="en-US" dirty="0" smtClean="0">
                <a:solidFill>
                  <a:srgbClr val="5B6771"/>
                </a:solidFill>
              </a:rPr>
              <a:t>aisle way </a:t>
            </a:r>
            <a:r>
              <a:rPr lang="en-US" dirty="0">
                <a:solidFill>
                  <a:srgbClr val="5B6771"/>
                </a:solidFill>
              </a:rPr>
              <a:t>was struck in the back with the mast of a forklift resulting in his feet being pinned beneath the wheels causing significant injury. The forklift operator reported that they did not see the injured employee due to his line of sight being obstructed by the forklift and his position in a forklift traffic aisle.</a:t>
            </a:r>
          </a:p>
        </p:txBody>
      </p:sp>
      <p:grpSp>
        <p:nvGrpSpPr>
          <p:cNvPr id="8" name="Group 7"/>
          <p:cNvGrpSpPr/>
          <p:nvPr/>
        </p:nvGrpSpPr>
        <p:grpSpPr>
          <a:xfrm>
            <a:off x="457197" y="3441731"/>
            <a:ext cx="7808617" cy="3152418"/>
            <a:chOff x="-448149" y="4060386"/>
            <a:chExt cx="8229602" cy="1621100"/>
          </a:xfrm>
        </p:grpSpPr>
        <p:sp>
          <p:nvSpPr>
            <p:cNvPr id="9" name="Rounded Rectangle 8"/>
            <p:cNvSpPr/>
            <p:nvPr/>
          </p:nvSpPr>
          <p:spPr>
            <a:xfrm>
              <a:off x="-448149" y="4060386"/>
              <a:ext cx="8229602" cy="1621100"/>
            </a:xfrm>
            <a:prstGeom prst="roundRect">
              <a:avLst/>
            </a:prstGeom>
            <a:noFill/>
            <a:ln w="2540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63D1A68E-E1DF-E745-B738-4B1958B4BE49}"/>
                </a:ext>
              </a:extLst>
            </p:cNvPr>
            <p:cNvSpPr txBox="1">
              <a:spLocks/>
            </p:cNvSpPr>
            <p:nvPr/>
          </p:nvSpPr>
          <p:spPr>
            <a:xfrm>
              <a:off x="-137981" y="4130594"/>
              <a:ext cx="7919434" cy="1292580"/>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tabLst/>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Pct val="100000"/>
                <a:buFont typeface="Arial" panose="020B0604020202020204" pitchFamily="34" charset="0"/>
                <a:buChar char="•"/>
                <a:tabLst/>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tabLst/>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en-US" sz="2000" b="1" u="sng" dirty="0" smtClean="0">
                  <a:solidFill>
                    <a:srgbClr val="0033A0"/>
                  </a:solidFill>
                </a:rPr>
                <a:t>Facts: </a:t>
              </a:r>
              <a:br>
                <a:rPr lang="en-US" sz="2000" b="1" u="sng" dirty="0" smtClean="0">
                  <a:solidFill>
                    <a:srgbClr val="0033A0"/>
                  </a:solidFill>
                </a:rPr>
              </a:br>
              <a:endParaRPr lang="en-US" sz="2000" b="1" u="sng" dirty="0" smtClean="0">
                <a:solidFill>
                  <a:srgbClr val="0033A0"/>
                </a:solidFill>
              </a:endParaRPr>
            </a:p>
            <a:p>
              <a:pPr>
                <a:spcBef>
                  <a:spcPts val="0"/>
                </a:spcBef>
              </a:pPr>
              <a:r>
                <a:rPr lang="en-GB" sz="1400" dirty="0" smtClean="0">
                  <a:solidFill>
                    <a:srgbClr val="0033A0"/>
                  </a:solidFill>
                </a:rPr>
                <a:t>Line </a:t>
              </a:r>
              <a:r>
                <a:rPr lang="en-GB" sz="1400" dirty="0">
                  <a:solidFill>
                    <a:srgbClr val="0033A0"/>
                  </a:solidFill>
                </a:rPr>
                <a:t>of Fire incidents have the potential for significant harm</a:t>
              </a:r>
              <a:r>
                <a:rPr lang="en-GB" sz="1400" dirty="0" smtClean="0">
                  <a:solidFill>
                    <a:srgbClr val="0033A0"/>
                  </a:solidFill>
                </a:rPr>
                <a:t>.</a:t>
              </a:r>
            </a:p>
            <a:p>
              <a:pPr marL="0" indent="0">
                <a:spcBef>
                  <a:spcPts val="0"/>
                </a:spcBef>
                <a:buNone/>
              </a:pPr>
              <a:r>
                <a:rPr lang="en-GB" sz="1400" dirty="0" smtClean="0">
                  <a:solidFill>
                    <a:srgbClr val="0033A0"/>
                  </a:solidFill>
                </a:rPr>
                <a:t>  </a:t>
              </a:r>
            </a:p>
            <a:p>
              <a:pPr>
                <a:spcBef>
                  <a:spcPts val="0"/>
                </a:spcBef>
              </a:pPr>
              <a:r>
                <a:rPr lang="en-GB" sz="1400" dirty="0" smtClean="0">
                  <a:solidFill>
                    <a:srgbClr val="0033A0"/>
                  </a:solidFill>
                </a:rPr>
                <a:t>The </a:t>
              </a:r>
              <a:r>
                <a:rPr lang="en-GB" sz="1400" dirty="0">
                  <a:solidFill>
                    <a:srgbClr val="0033A0"/>
                  </a:solidFill>
                </a:rPr>
                <a:t>heavier the object and/or the faster the object is in motion, typically increases the severity. </a:t>
              </a:r>
              <a:endParaRPr lang="en-GB" sz="1400" dirty="0" smtClean="0">
                <a:solidFill>
                  <a:srgbClr val="0033A0"/>
                </a:solidFill>
              </a:endParaRPr>
            </a:p>
            <a:p>
              <a:pPr marL="0" indent="0">
                <a:spcBef>
                  <a:spcPts val="0"/>
                </a:spcBef>
                <a:buNone/>
              </a:pPr>
              <a:endParaRPr lang="en-GB" sz="1400" dirty="0" smtClean="0">
                <a:solidFill>
                  <a:srgbClr val="0033A0"/>
                </a:solidFill>
              </a:endParaRPr>
            </a:p>
            <a:p>
              <a:pPr>
                <a:spcBef>
                  <a:spcPts val="0"/>
                </a:spcBef>
              </a:pPr>
              <a:r>
                <a:rPr lang="en-GB" sz="1400" dirty="0" smtClean="0">
                  <a:solidFill>
                    <a:srgbClr val="0033A0"/>
                  </a:solidFill>
                </a:rPr>
                <a:t>There </a:t>
              </a:r>
              <a:r>
                <a:rPr lang="en-GB" sz="1400" dirty="0">
                  <a:solidFill>
                    <a:srgbClr val="0033A0"/>
                  </a:solidFill>
                </a:rPr>
                <a:t>are no bigger, heavier or faster objects in our manufacturing plants than forklifts.  </a:t>
              </a:r>
              <a:endParaRPr lang="en-GB" sz="1400" dirty="0" smtClean="0">
                <a:solidFill>
                  <a:srgbClr val="0033A0"/>
                </a:solidFill>
              </a:endParaRPr>
            </a:p>
            <a:p>
              <a:pPr marL="0" indent="0">
                <a:spcBef>
                  <a:spcPts val="0"/>
                </a:spcBef>
                <a:buNone/>
              </a:pPr>
              <a:endParaRPr lang="en-GB" sz="1400" dirty="0" smtClean="0">
                <a:solidFill>
                  <a:srgbClr val="0033A0"/>
                </a:solidFill>
              </a:endParaRPr>
            </a:p>
            <a:p>
              <a:pPr>
                <a:spcBef>
                  <a:spcPts val="0"/>
                </a:spcBef>
              </a:pPr>
              <a:r>
                <a:rPr lang="en-GB" sz="1400" dirty="0" smtClean="0">
                  <a:solidFill>
                    <a:srgbClr val="0033A0"/>
                  </a:solidFill>
                </a:rPr>
                <a:t>Designated aisle ways </a:t>
              </a:r>
              <a:r>
                <a:rPr lang="en-GB" sz="1400" dirty="0">
                  <a:solidFill>
                    <a:srgbClr val="0033A0"/>
                  </a:solidFill>
                </a:rPr>
                <a:t>must be maintained to ensure forklift and pedestrian traffic is controlled.  Forklift operators must be aware of blind spots.   </a:t>
              </a:r>
              <a:endParaRPr lang="en-GB" sz="1400" dirty="0" smtClean="0">
                <a:solidFill>
                  <a:srgbClr val="0033A0"/>
                </a:solidFill>
              </a:endParaRPr>
            </a:p>
            <a:p>
              <a:pPr marL="0" indent="0">
                <a:spcBef>
                  <a:spcPts val="0"/>
                </a:spcBef>
                <a:buNone/>
              </a:pPr>
              <a:endParaRPr lang="en-GB" sz="1400" dirty="0" smtClean="0">
                <a:solidFill>
                  <a:srgbClr val="0033A0"/>
                </a:solidFill>
              </a:endParaRPr>
            </a:p>
            <a:p>
              <a:pPr>
                <a:spcBef>
                  <a:spcPts val="0"/>
                </a:spcBef>
              </a:pPr>
              <a:r>
                <a:rPr lang="en-GB" sz="1400" dirty="0" smtClean="0">
                  <a:solidFill>
                    <a:srgbClr val="0033A0"/>
                  </a:solidFill>
                </a:rPr>
                <a:t>Pedestrians </a:t>
              </a:r>
              <a:r>
                <a:rPr lang="en-GB" sz="1400" dirty="0">
                  <a:solidFill>
                    <a:srgbClr val="0033A0"/>
                  </a:solidFill>
                </a:rPr>
                <a:t>are also responsible for their safety when working around forklifts and other moving objects or equipment. </a:t>
              </a:r>
            </a:p>
            <a:p>
              <a:pPr marL="520700" lvl="1" indent="-285750">
                <a:spcBef>
                  <a:spcPts val="0"/>
                </a:spcBef>
                <a:buFontTx/>
                <a:buChar char="-"/>
              </a:pPr>
              <a:endParaRPr lang="en-GB" dirty="0">
                <a:solidFill>
                  <a:srgbClr val="0033A0"/>
                </a:solidFill>
              </a:endParaRPr>
            </a:p>
          </p:txBody>
        </p:sp>
      </p:grpSp>
      <p:pic>
        <p:nvPicPr>
          <p:cNvPr id="11" name="Picture 10">
            <a:extLst>
              <a:ext uri="{FF2B5EF4-FFF2-40B4-BE49-F238E27FC236}">
                <a16:creationId xmlns:a16="http://schemas.microsoft.com/office/drawing/2014/main" id="{776A1C8D-DEE1-4A7B-8E2A-95A2F9F4EEB9}"/>
              </a:ext>
            </a:extLst>
          </p:cNvPr>
          <p:cNvPicPr>
            <a:picLocks noChangeAspect="1"/>
          </p:cNvPicPr>
          <p:nvPr/>
        </p:nvPicPr>
        <p:blipFill rotWithShape="1">
          <a:blip r:embed="rId4"/>
          <a:srcRect l="16294" r="8589"/>
          <a:stretch/>
        </p:blipFill>
        <p:spPr>
          <a:xfrm>
            <a:off x="5930111" y="1404432"/>
            <a:ext cx="2756692" cy="1748435"/>
          </a:xfrm>
          <a:prstGeom prst="rect">
            <a:avLst/>
          </a:prstGeom>
        </p:spPr>
      </p:pic>
    </p:spTree>
    <p:extLst>
      <p:ext uri="{BB962C8B-B14F-4D97-AF65-F5344CB8AC3E}">
        <p14:creationId xmlns:p14="http://schemas.microsoft.com/office/powerpoint/2010/main" val="191274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321701-4374-FE4D-B731-2C92E80FCB6E}"/>
              </a:ext>
            </a:extLst>
          </p:cNvPr>
          <p:cNvSpPr>
            <a:spLocks noGrp="1"/>
          </p:cNvSpPr>
          <p:nvPr>
            <p:ph type="sldNum" sz="quarter" idx="4"/>
          </p:nvPr>
        </p:nvSpPr>
        <p:spPr/>
        <p:txBody>
          <a:bodyPr/>
          <a:lstStyle/>
          <a:p>
            <a:fld id="{A9B9C987-897E-AF42-8435-D5702A522CD2}" type="slidenum">
              <a:rPr lang="en-US" smtClean="0"/>
              <a:pPr/>
              <a:t>18</a:t>
            </a:fld>
            <a:endParaRPr lang="en-US" dirty="0"/>
          </a:p>
        </p:txBody>
      </p:sp>
      <p:sp>
        <p:nvSpPr>
          <p:cNvPr id="4" name="Title 3">
            <a:extLst>
              <a:ext uri="{FF2B5EF4-FFF2-40B4-BE49-F238E27FC236}">
                <a16:creationId xmlns:a16="http://schemas.microsoft.com/office/drawing/2014/main" id="{1240457C-C1EC-524F-90D6-231C72E9899C}"/>
              </a:ext>
            </a:extLst>
          </p:cNvPr>
          <p:cNvSpPr>
            <a:spLocks noGrp="1"/>
          </p:cNvSpPr>
          <p:nvPr>
            <p:ph type="title"/>
          </p:nvPr>
        </p:nvSpPr>
        <p:spPr/>
        <p:txBody>
          <a:bodyPr/>
          <a:lstStyle/>
          <a:p>
            <a:r>
              <a:rPr lang="en-US" dirty="0" smtClean="0"/>
              <a:t>HAZARDOUS MATERIALS </a:t>
            </a:r>
            <a:endParaRPr lang="en-US" dirty="0"/>
          </a:p>
        </p:txBody>
      </p:sp>
      <p:pic>
        <p:nvPicPr>
          <p:cNvPr id="5" name="Picture 4">
            <a:extLst>
              <a:ext uri="{FF2B5EF4-FFF2-40B4-BE49-F238E27FC236}">
                <a16:creationId xmlns:a16="http://schemas.microsoft.com/office/drawing/2014/main" id="{FB64E846-445D-4F76-94F3-88A3AD20098E}"/>
              </a:ext>
            </a:extLst>
          </p:cNvPr>
          <p:cNvPicPr>
            <a:picLocks noChangeAspect="1"/>
          </p:cNvPicPr>
          <p:nvPr/>
        </p:nvPicPr>
        <p:blipFill>
          <a:blip r:embed="rId2"/>
          <a:stretch>
            <a:fillRect/>
          </a:stretch>
        </p:blipFill>
        <p:spPr>
          <a:xfrm>
            <a:off x="457200" y="2013805"/>
            <a:ext cx="3657600" cy="3657600"/>
          </a:xfrm>
          <a:prstGeom prst="rect">
            <a:avLst/>
          </a:prstGeom>
        </p:spPr>
      </p:pic>
      <p:sp>
        <p:nvSpPr>
          <p:cNvPr id="6" name="Subtitle 2">
            <a:extLst>
              <a:ext uri="{FF2B5EF4-FFF2-40B4-BE49-F238E27FC236}">
                <a16:creationId xmlns:a16="http://schemas.microsoft.com/office/drawing/2014/main" id="{B8DA4F58-C1D8-CB4D-BB25-29C6418668B9}"/>
              </a:ext>
            </a:extLst>
          </p:cNvPr>
          <p:cNvSpPr txBox="1">
            <a:spLocks/>
          </p:cNvSpPr>
          <p:nvPr/>
        </p:nvSpPr>
        <p:spPr>
          <a:xfrm>
            <a:off x="4311194" y="2546181"/>
            <a:ext cx="4467882" cy="2005343"/>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tabLst/>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Pct val="100000"/>
              <a:buFont typeface="Arial" panose="020B0604020202020204" pitchFamily="34" charset="0"/>
              <a:buChar char="•"/>
              <a:tabLst/>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tabLst/>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0033A0"/>
              </a:buClr>
              <a:buNone/>
            </a:pPr>
            <a:r>
              <a:rPr lang="en-GB" b="1" dirty="0" smtClean="0">
                <a:solidFill>
                  <a:schemeClr val="tx2"/>
                </a:solidFill>
              </a:rPr>
              <a:t>I </a:t>
            </a:r>
            <a:r>
              <a:rPr lang="en-GB" b="1" dirty="0">
                <a:solidFill>
                  <a:schemeClr val="tx2"/>
                </a:solidFill>
              </a:rPr>
              <a:t>will take actions to prevent exposure to hazardous materials</a:t>
            </a:r>
            <a:r>
              <a:rPr lang="en-GB" b="1" dirty="0" smtClean="0">
                <a:solidFill>
                  <a:schemeClr val="tx2"/>
                </a:solidFill>
              </a:rPr>
              <a:t>.</a:t>
            </a:r>
            <a:br>
              <a:rPr lang="en-GB" b="1" dirty="0" smtClean="0">
                <a:solidFill>
                  <a:schemeClr val="tx2"/>
                </a:solidFill>
              </a:rPr>
            </a:br>
            <a:endParaRPr lang="en-GB" b="1" dirty="0" smtClean="0">
              <a:solidFill>
                <a:schemeClr val="tx2"/>
              </a:solidFill>
            </a:endParaRPr>
          </a:p>
          <a:p>
            <a:pPr marL="520700" lvl="1" indent="-285750" defTabSz="457200">
              <a:lnSpc>
                <a:spcPct val="100000"/>
              </a:lnSpc>
              <a:spcBef>
                <a:spcPts val="0"/>
              </a:spcBef>
              <a:buClrTx/>
              <a:defRPr/>
            </a:pPr>
            <a:r>
              <a:rPr lang="en-GB" dirty="0" smtClean="0">
                <a:solidFill>
                  <a:srgbClr val="0033A0"/>
                </a:solidFill>
                <a:latin typeface="Arial"/>
              </a:rPr>
              <a:t>I </a:t>
            </a:r>
            <a:r>
              <a:rPr lang="en-GB" dirty="0">
                <a:solidFill>
                  <a:srgbClr val="0033A0"/>
                </a:solidFill>
                <a:latin typeface="Arial"/>
              </a:rPr>
              <a:t>will never handle or work with materials for which I have not been </a:t>
            </a:r>
            <a:r>
              <a:rPr lang="en-GB" dirty="0" smtClean="0">
                <a:solidFill>
                  <a:srgbClr val="0033A0"/>
                </a:solidFill>
                <a:latin typeface="Arial"/>
              </a:rPr>
              <a:t>trained.</a:t>
            </a:r>
            <a:endParaRPr lang="en-GB" dirty="0">
              <a:solidFill>
                <a:srgbClr val="0033A0"/>
              </a:solidFill>
              <a:latin typeface="Arial"/>
            </a:endParaRPr>
          </a:p>
          <a:p>
            <a:pPr marL="520700" lvl="1" indent="-285750" defTabSz="457200">
              <a:lnSpc>
                <a:spcPct val="100000"/>
              </a:lnSpc>
              <a:spcBef>
                <a:spcPts val="0"/>
              </a:spcBef>
              <a:buClrTx/>
              <a:defRPr/>
            </a:pPr>
            <a:r>
              <a:rPr lang="en-GB" dirty="0">
                <a:solidFill>
                  <a:srgbClr val="0033A0"/>
                </a:solidFill>
                <a:latin typeface="Arial"/>
              </a:rPr>
              <a:t>I will always wear the required personal protective equipment when working with </a:t>
            </a:r>
            <a:r>
              <a:rPr lang="en-GB" dirty="0" smtClean="0">
                <a:solidFill>
                  <a:srgbClr val="0033A0"/>
                </a:solidFill>
                <a:latin typeface="Arial"/>
              </a:rPr>
              <a:t>chemicals.</a:t>
            </a:r>
            <a:endParaRPr lang="en-GB" dirty="0">
              <a:solidFill>
                <a:srgbClr val="0033A0"/>
              </a:solidFill>
              <a:latin typeface="Arial"/>
            </a:endParaRPr>
          </a:p>
          <a:p>
            <a:pPr marL="520700" lvl="1" indent="-285750" defTabSz="457200">
              <a:lnSpc>
                <a:spcPct val="100000"/>
              </a:lnSpc>
              <a:spcBef>
                <a:spcPts val="0"/>
              </a:spcBef>
              <a:buClrTx/>
              <a:defRPr/>
            </a:pPr>
            <a:r>
              <a:rPr lang="en-GB" dirty="0">
                <a:solidFill>
                  <a:srgbClr val="0033A0"/>
                </a:solidFill>
                <a:latin typeface="Arial"/>
              </a:rPr>
              <a:t>I will report any spills or exposure to hazardous materials </a:t>
            </a:r>
            <a:r>
              <a:rPr lang="en-GB" dirty="0" smtClean="0">
                <a:solidFill>
                  <a:srgbClr val="0033A0"/>
                </a:solidFill>
                <a:latin typeface="Arial"/>
              </a:rPr>
              <a:t>immediately.</a:t>
            </a:r>
            <a:endParaRPr lang="en-GB" dirty="0">
              <a:solidFill>
                <a:srgbClr val="0033A0"/>
              </a:solidFill>
              <a:latin typeface="Arial"/>
            </a:endParaRPr>
          </a:p>
          <a:p>
            <a:pPr marL="520700" lvl="1" indent="-285750" defTabSz="457200">
              <a:lnSpc>
                <a:spcPct val="100000"/>
              </a:lnSpc>
              <a:spcBef>
                <a:spcPts val="0"/>
              </a:spcBef>
              <a:buClrTx/>
              <a:defRPr/>
            </a:pPr>
            <a:r>
              <a:rPr lang="en-GB" dirty="0">
                <a:solidFill>
                  <a:srgbClr val="0033A0"/>
                </a:solidFill>
                <a:latin typeface="Arial"/>
              </a:rPr>
              <a:t>I will flush eyes and skin immediately upon accidental contact or splashing for at least 20 </a:t>
            </a:r>
            <a:r>
              <a:rPr lang="en-GB" dirty="0" smtClean="0">
                <a:solidFill>
                  <a:srgbClr val="0033A0"/>
                </a:solidFill>
                <a:latin typeface="Arial"/>
              </a:rPr>
              <a:t>minutes, unless </a:t>
            </a:r>
            <a:r>
              <a:rPr lang="en-GB" dirty="0">
                <a:solidFill>
                  <a:srgbClr val="0033A0"/>
                </a:solidFill>
                <a:latin typeface="Arial"/>
              </a:rPr>
              <a:t>otherwise </a:t>
            </a:r>
            <a:r>
              <a:rPr lang="en-GB" dirty="0" smtClean="0">
                <a:solidFill>
                  <a:srgbClr val="0033A0"/>
                </a:solidFill>
                <a:latin typeface="Arial"/>
              </a:rPr>
              <a:t>instructed.</a:t>
            </a:r>
            <a:endParaRPr lang="en-GB" dirty="0">
              <a:solidFill>
                <a:srgbClr val="0033A0"/>
              </a:solidFill>
              <a:latin typeface="Arial"/>
            </a:endParaRPr>
          </a:p>
          <a:p>
            <a:pPr marL="520700" lvl="1" indent="-285750" defTabSz="457200">
              <a:lnSpc>
                <a:spcPct val="100000"/>
              </a:lnSpc>
              <a:spcBef>
                <a:spcPts val="0"/>
              </a:spcBef>
              <a:buClrTx/>
              <a:defRPr/>
            </a:pPr>
            <a:r>
              <a:rPr lang="en-GB" dirty="0">
                <a:solidFill>
                  <a:srgbClr val="0033A0"/>
                </a:solidFill>
                <a:latin typeface="Arial"/>
              </a:rPr>
              <a:t>I will identify the location of the nearest eyewash station and shower when working with hazardous materials and maintain clear access to all emergency </a:t>
            </a:r>
            <a:r>
              <a:rPr lang="en-GB" dirty="0" smtClean="0">
                <a:solidFill>
                  <a:srgbClr val="0033A0"/>
                </a:solidFill>
                <a:latin typeface="Arial"/>
              </a:rPr>
              <a:t>equipment.</a:t>
            </a:r>
            <a:endParaRPr lang="en-GB" dirty="0">
              <a:solidFill>
                <a:srgbClr val="0033A0"/>
              </a:solidFill>
              <a:latin typeface="Arial"/>
            </a:endParaRPr>
          </a:p>
          <a:p>
            <a:pPr marL="0" lvl="0" indent="0" defTabSz="457200">
              <a:lnSpc>
                <a:spcPct val="100000"/>
              </a:lnSpc>
              <a:spcBef>
                <a:spcPts val="0"/>
              </a:spcBef>
              <a:buClrTx/>
              <a:buNone/>
              <a:defRPr/>
            </a:pPr>
            <a:r>
              <a:rPr lang="en-GB" dirty="0">
                <a:latin typeface="Arial"/>
              </a:rPr>
              <a:t> </a:t>
            </a:r>
          </a:p>
          <a:p>
            <a:pPr>
              <a:buClr>
                <a:schemeClr val="tx1"/>
              </a:buClr>
            </a:pPr>
            <a:endParaRPr lang="en-GB" dirty="0" smtClean="0">
              <a:solidFill>
                <a:schemeClr val="tx2"/>
              </a:solidFill>
            </a:endParaRPr>
          </a:p>
          <a:p>
            <a:endParaRPr lang="en-US" dirty="0"/>
          </a:p>
        </p:txBody>
      </p:sp>
    </p:spTree>
    <p:extLst>
      <p:ext uri="{BB962C8B-B14F-4D97-AF65-F5344CB8AC3E}">
        <p14:creationId xmlns:p14="http://schemas.microsoft.com/office/powerpoint/2010/main" val="3322400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240A4-705A-DC4E-99CC-DBF72890B74D}"/>
              </a:ext>
            </a:extLst>
          </p:cNvPr>
          <p:cNvSpPr>
            <a:spLocks noGrp="1"/>
          </p:cNvSpPr>
          <p:nvPr>
            <p:ph type="title"/>
          </p:nvPr>
        </p:nvSpPr>
        <p:spPr/>
        <p:txBody>
          <a:bodyPr/>
          <a:lstStyle/>
          <a:p>
            <a:r>
              <a:rPr lang="en-US" dirty="0" smtClean="0"/>
              <a:t>HAZARDOUS MATERIALS </a:t>
            </a:r>
            <a:endParaRPr lang="en-US" dirty="0"/>
          </a:p>
        </p:txBody>
      </p:sp>
      <p:sp>
        <p:nvSpPr>
          <p:cNvPr id="5" name="Slide Number Placeholder 4">
            <a:extLst>
              <a:ext uri="{FF2B5EF4-FFF2-40B4-BE49-F238E27FC236}">
                <a16:creationId xmlns:a16="http://schemas.microsoft.com/office/drawing/2014/main" id="{70E304F9-23FF-D546-8BCE-FA9CABF29156}"/>
              </a:ext>
            </a:extLst>
          </p:cNvPr>
          <p:cNvSpPr>
            <a:spLocks noGrp="1"/>
          </p:cNvSpPr>
          <p:nvPr>
            <p:ph type="sldNum" sz="quarter" idx="4"/>
          </p:nvPr>
        </p:nvSpPr>
        <p:spPr/>
        <p:txBody>
          <a:bodyPr/>
          <a:lstStyle/>
          <a:p>
            <a:fld id="{A9B9C987-897E-AF42-8435-D5702A522CD2}" type="slidenum">
              <a:rPr lang="en-US" smtClean="0"/>
              <a:pPr/>
              <a:t>19</a:t>
            </a:fld>
            <a:endParaRPr lang="en-US" dirty="0"/>
          </a:p>
        </p:txBody>
      </p:sp>
      <p:sp>
        <p:nvSpPr>
          <p:cNvPr id="7" name="Subtitle 2">
            <a:extLst>
              <a:ext uri="{FF2B5EF4-FFF2-40B4-BE49-F238E27FC236}">
                <a16:creationId xmlns:a16="http://schemas.microsoft.com/office/drawing/2014/main" id="{63D1A68E-E1DF-E745-B738-4B1958B4BE49}"/>
              </a:ext>
            </a:extLst>
          </p:cNvPr>
          <p:cNvSpPr>
            <a:spLocks noGrp="1"/>
          </p:cNvSpPr>
          <p:nvPr>
            <p:ph type="subTitle" idx="1"/>
          </p:nvPr>
        </p:nvSpPr>
        <p:spPr>
          <a:xfrm>
            <a:off x="457198" y="1371600"/>
            <a:ext cx="8229601" cy="2231679"/>
          </a:xfrm>
        </p:spPr>
        <p:txBody>
          <a:bodyPr/>
          <a:lstStyle/>
          <a:p>
            <a:pPr marL="0" indent="0">
              <a:buNone/>
            </a:pPr>
            <a:r>
              <a:rPr lang="en-US" sz="2000" b="1" u="sng" dirty="0">
                <a:solidFill>
                  <a:srgbClr val="5B6771"/>
                </a:solidFill>
              </a:rPr>
              <a:t>Case Study</a:t>
            </a:r>
          </a:p>
          <a:p>
            <a:pPr marL="0" indent="0">
              <a:buNone/>
            </a:pPr>
            <a:r>
              <a:rPr lang="en-US" dirty="0">
                <a:solidFill>
                  <a:srgbClr val="5B6771"/>
                </a:solidFill>
              </a:rPr>
              <a:t>An employee working in a reconditioning plant experienced a chemical exposure on his arm  at the wrist because he rolled his protective glove down exposing skin. The employee briefly rinsed the material from his arm and went back to work. </a:t>
            </a:r>
            <a:r>
              <a:rPr lang="en-US" dirty="0" smtClean="0">
                <a:solidFill>
                  <a:srgbClr val="5B6771"/>
                </a:solidFill>
              </a:rPr>
              <a:t>Later </a:t>
            </a:r>
            <a:r>
              <a:rPr lang="en-US" dirty="0">
                <a:solidFill>
                  <a:srgbClr val="5B6771"/>
                </a:solidFill>
              </a:rPr>
              <a:t>when at home, the area of exposure developed into a blister and later a painful burn, requiring a trip to the emergency room.  </a:t>
            </a:r>
          </a:p>
        </p:txBody>
      </p:sp>
      <p:grpSp>
        <p:nvGrpSpPr>
          <p:cNvPr id="8" name="Group 7"/>
          <p:cNvGrpSpPr/>
          <p:nvPr/>
        </p:nvGrpSpPr>
        <p:grpSpPr>
          <a:xfrm>
            <a:off x="457197" y="3784348"/>
            <a:ext cx="8229602" cy="2042021"/>
            <a:chOff x="-448149" y="4092168"/>
            <a:chExt cx="8229602" cy="1621100"/>
          </a:xfrm>
        </p:grpSpPr>
        <p:sp>
          <p:nvSpPr>
            <p:cNvPr id="9" name="Rounded Rectangle 8"/>
            <p:cNvSpPr/>
            <p:nvPr/>
          </p:nvSpPr>
          <p:spPr>
            <a:xfrm>
              <a:off x="-448149" y="4092168"/>
              <a:ext cx="8229602" cy="1621100"/>
            </a:xfrm>
            <a:prstGeom prst="roundRect">
              <a:avLst/>
            </a:prstGeom>
            <a:noFill/>
            <a:ln w="2540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63D1A68E-E1DF-E745-B738-4B1958B4BE49}"/>
                </a:ext>
              </a:extLst>
            </p:cNvPr>
            <p:cNvSpPr txBox="1">
              <a:spLocks/>
            </p:cNvSpPr>
            <p:nvPr/>
          </p:nvSpPr>
          <p:spPr>
            <a:xfrm>
              <a:off x="-293065" y="4160664"/>
              <a:ext cx="7919434" cy="1255782"/>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tabLst/>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Pct val="100000"/>
                <a:buFont typeface="Arial" panose="020B0604020202020204" pitchFamily="34" charset="0"/>
                <a:buChar char="•"/>
                <a:tabLst/>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tabLst/>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en-US" sz="2000" b="1" u="sng" dirty="0" smtClean="0">
                  <a:solidFill>
                    <a:srgbClr val="0033A0"/>
                  </a:solidFill>
                </a:rPr>
                <a:t>Life Saving Rules Violated: </a:t>
              </a:r>
            </a:p>
            <a:p>
              <a:pPr marL="285750" indent="-285750"/>
              <a:r>
                <a:rPr lang="en-US" sz="1400" dirty="0" smtClean="0">
                  <a:solidFill>
                    <a:srgbClr val="0033A0"/>
                  </a:solidFill>
                </a:rPr>
                <a:t>Failure </a:t>
              </a:r>
              <a:r>
                <a:rPr lang="en-US" sz="1400" dirty="0">
                  <a:solidFill>
                    <a:srgbClr val="0033A0"/>
                  </a:solidFill>
                </a:rPr>
                <a:t>to wear PPE appropriately.</a:t>
              </a:r>
            </a:p>
            <a:p>
              <a:pPr marL="285750" indent="-285750"/>
              <a:r>
                <a:rPr lang="en-US" sz="1400" dirty="0">
                  <a:solidFill>
                    <a:srgbClr val="0033A0"/>
                  </a:solidFill>
                </a:rPr>
                <a:t>Failure to properly flush exposed area for 20 minutes.</a:t>
              </a:r>
            </a:p>
            <a:p>
              <a:pPr marL="285750" indent="-285750"/>
              <a:r>
                <a:rPr lang="en-US" sz="1400" dirty="0">
                  <a:solidFill>
                    <a:srgbClr val="0033A0"/>
                  </a:solidFill>
                </a:rPr>
                <a:t>Failure to report </a:t>
              </a:r>
              <a:r>
                <a:rPr lang="en-US" sz="1400" dirty="0" smtClean="0">
                  <a:solidFill>
                    <a:srgbClr val="0033A0"/>
                  </a:solidFill>
                </a:rPr>
                <a:t>exposure.</a:t>
              </a:r>
              <a:endParaRPr lang="en-US" sz="1400" dirty="0">
                <a:solidFill>
                  <a:srgbClr val="0033A0"/>
                </a:solidFill>
              </a:endParaRPr>
            </a:p>
            <a:p>
              <a:pPr marL="520700" lvl="1" indent="-285750">
                <a:spcBef>
                  <a:spcPts val="0"/>
                </a:spcBef>
                <a:buFontTx/>
                <a:buChar char="-"/>
              </a:pPr>
              <a:endParaRPr lang="en-GB" dirty="0">
                <a:solidFill>
                  <a:srgbClr val="0033A0"/>
                </a:solidFill>
              </a:endParaRPr>
            </a:p>
          </p:txBody>
        </p:sp>
      </p:grpSp>
      <p:pic>
        <p:nvPicPr>
          <p:cNvPr id="11" name="Picture 10">
            <a:extLst>
              <a:ext uri="{FF2B5EF4-FFF2-40B4-BE49-F238E27FC236}">
                <a16:creationId xmlns:a16="http://schemas.microsoft.com/office/drawing/2014/main" id="{FB64E846-445D-4F76-94F3-88A3AD20098E}"/>
              </a:ext>
            </a:extLst>
          </p:cNvPr>
          <p:cNvPicPr>
            <a:picLocks noChangeAspect="1"/>
          </p:cNvPicPr>
          <p:nvPr/>
        </p:nvPicPr>
        <p:blipFill>
          <a:blip r:embed="rId2"/>
          <a:stretch>
            <a:fillRect/>
          </a:stretch>
        </p:blipFill>
        <p:spPr>
          <a:xfrm>
            <a:off x="7754112" y="59436"/>
            <a:ext cx="932688" cy="932688"/>
          </a:xfrm>
          <a:prstGeom prst="rect">
            <a:avLst/>
          </a:prstGeom>
        </p:spPr>
      </p:pic>
    </p:spTree>
    <p:extLst>
      <p:ext uri="{BB962C8B-B14F-4D97-AF65-F5344CB8AC3E}">
        <p14:creationId xmlns:p14="http://schemas.microsoft.com/office/powerpoint/2010/main" val="89145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3A0"/>
        </a:solidFill>
        <a:effectLst/>
      </p:bgPr>
    </p:bg>
    <p:spTree>
      <p:nvGrpSpPr>
        <p:cNvPr id="1" name=""/>
        <p:cNvGrpSpPr/>
        <p:nvPr/>
      </p:nvGrpSpPr>
      <p:grpSpPr>
        <a:xfrm>
          <a:off x="0" y="0"/>
          <a:ext cx="0" cy="0"/>
          <a:chOff x="0" y="0"/>
          <a:chExt cx="0" cy="0"/>
        </a:xfrm>
      </p:grpSpPr>
      <p:sp>
        <p:nvSpPr>
          <p:cNvPr id="6" name="Rectangle 5"/>
          <p:cNvSpPr/>
          <p:nvPr/>
        </p:nvSpPr>
        <p:spPr>
          <a:xfrm>
            <a:off x="0" y="5486400"/>
            <a:ext cx="9313334" cy="1790700"/>
          </a:xfrm>
          <a:prstGeom prst="rect">
            <a:avLst/>
          </a:prstGeom>
          <a:solidFill>
            <a:srgbClr val="0033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p:cNvSpPr>
            <a:spLocks noGrp="1"/>
          </p:cNvSpPr>
          <p:nvPr>
            <p:ph type="body" sz="quarter" idx="15"/>
          </p:nvPr>
        </p:nvSpPr>
        <p:spPr/>
        <p:txBody>
          <a:bodyPr/>
          <a:lstStyle/>
          <a:p>
            <a:endParaRPr lang="en-US" dirty="0"/>
          </a:p>
        </p:txBody>
      </p:sp>
      <p:sp>
        <p:nvSpPr>
          <p:cNvPr id="3" name="Text Placeholder 2"/>
          <p:cNvSpPr>
            <a:spLocks noGrp="1"/>
          </p:cNvSpPr>
          <p:nvPr>
            <p:ph type="body" sz="quarter" idx="16"/>
          </p:nvPr>
        </p:nvSpPr>
        <p:spPr/>
        <p:txBody>
          <a:bodyPr/>
          <a:lstStyle/>
          <a:p>
            <a:endParaRPr lang="en-US" dirty="0"/>
          </a:p>
        </p:txBody>
      </p:sp>
      <p:sp>
        <p:nvSpPr>
          <p:cNvPr id="4" name="Title 3"/>
          <p:cNvSpPr>
            <a:spLocks noGrp="1"/>
          </p:cNvSpPr>
          <p:nvPr>
            <p:ph type="title"/>
          </p:nvPr>
        </p:nvSpPr>
        <p:spPr/>
        <p:txBody>
          <a:bodyPr/>
          <a:lstStyle/>
          <a:p>
            <a:endParaRPr lang="en-US" dirty="0"/>
          </a:p>
        </p:txBody>
      </p:sp>
      <p:pic>
        <p:nvPicPr>
          <p:cNvPr id="5" name="Picture 4"/>
          <p:cNvPicPr>
            <a:picLocks noChangeAspect="1"/>
          </p:cNvPicPr>
          <p:nvPr/>
        </p:nvPicPr>
        <p:blipFill>
          <a:blip r:embed="rId3"/>
          <a:stretch>
            <a:fillRect/>
          </a:stretch>
        </p:blipFill>
        <p:spPr>
          <a:xfrm>
            <a:off x="0" y="758090"/>
            <a:ext cx="9313334" cy="5238750"/>
          </a:xfrm>
          <a:prstGeom prst="rect">
            <a:avLst/>
          </a:prstGeom>
        </p:spPr>
      </p:pic>
    </p:spTree>
    <p:extLst>
      <p:ext uri="{BB962C8B-B14F-4D97-AF65-F5344CB8AC3E}">
        <p14:creationId xmlns:p14="http://schemas.microsoft.com/office/powerpoint/2010/main" val="4282649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321701-4374-FE4D-B731-2C92E80FCB6E}"/>
              </a:ext>
            </a:extLst>
          </p:cNvPr>
          <p:cNvSpPr>
            <a:spLocks noGrp="1"/>
          </p:cNvSpPr>
          <p:nvPr>
            <p:ph type="sldNum" sz="quarter" idx="4"/>
          </p:nvPr>
        </p:nvSpPr>
        <p:spPr/>
        <p:txBody>
          <a:bodyPr/>
          <a:lstStyle/>
          <a:p>
            <a:fld id="{A9B9C987-897E-AF42-8435-D5702A522CD2}" type="slidenum">
              <a:rPr lang="en-US" smtClean="0"/>
              <a:pPr/>
              <a:t>20</a:t>
            </a:fld>
            <a:endParaRPr lang="en-US" dirty="0"/>
          </a:p>
        </p:txBody>
      </p:sp>
      <p:sp>
        <p:nvSpPr>
          <p:cNvPr id="4" name="Title 3">
            <a:extLst>
              <a:ext uri="{FF2B5EF4-FFF2-40B4-BE49-F238E27FC236}">
                <a16:creationId xmlns:a16="http://schemas.microsoft.com/office/drawing/2014/main" id="{1240457C-C1EC-524F-90D6-231C72E9899C}"/>
              </a:ext>
            </a:extLst>
          </p:cNvPr>
          <p:cNvSpPr>
            <a:spLocks noGrp="1"/>
          </p:cNvSpPr>
          <p:nvPr>
            <p:ph type="title"/>
          </p:nvPr>
        </p:nvSpPr>
        <p:spPr/>
        <p:txBody>
          <a:bodyPr/>
          <a:lstStyle/>
          <a:p>
            <a:r>
              <a:rPr lang="en-US" dirty="0" smtClean="0"/>
              <a:t>FALL PROTECTION</a:t>
            </a:r>
            <a:endParaRPr lang="en-US" dirty="0"/>
          </a:p>
        </p:txBody>
      </p:sp>
      <p:pic>
        <p:nvPicPr>
          <p:cNvPr id="5" name="Picture 4">
            <a:extLst>
              <a:ext uri="{FF2B5EF4-FFF2-40B4-BE49-F238E27FC236}">
                <a16:creationId xmlns:a16="http://schemas.microsoft.com/office/drawing/2014/main" id="{8EA8F9FA-5F62-4832-8BED-83006EBC8F68}"/>
              </a:ext>
            </a:extLst>
          </p:cNvPr>
          <p:cNvPicPr>
            <a:picLocks noChangeAspect="1"/>
          </p:cNvPicPr>
          <p:nvPr/>
        </p:nvPicPr>
        <p:blipFill>
          <a:blip r:embed="rId3"/>
          <a:stretch>
            <a:fillRect/>
          </a:stretch>
        </p:blipFill>
        <p:spPr>
          <a:xfrm>
            <a:off x="457200" y="1783426"/>
            <a:ext cx="3657600" cy="3657600"/>
          </a:xfrm>
          <a:prstGeom prst="rect">
            <a:avLst/>
          </a:prstGeom>
        </p:spPr>
      </p:pic>
      <p:sp>
        <p:nvSpPr>
          <p:cNvPr id="6" name="Subtitle 2">
            <a:extLst>
              <a:ext uri="{FF2B5EF4-FFF2-40B4-BE49-F238E27FC236}">
                <a16:creationId xmlns:a16="http://schemas.microsoft.com/office/drawing/2014/main" id="{B8DA4F58-C1D8-CB4D-BB25-29C6418668B9}"/>
              </a:ext>
            </a:extLst>
          </p:cNvPr>
          <p:cNvSpPr txBox="1">
            <a:spLocks/>
          </p:cNvSpPr>
          <p:nvPr/>
        </p:nvSpPr>
        <p:spPr>
          <a:xfrm>
            <a:off x="4499573" y="2535785"/>
            <a:ext cx="4467882" cy="2005343"/>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tabLst/>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Pct val="100000"/>
              <a:buFont typeface="Arial" panose="020B0604020202020204" pitchFamily="34" charset="0"/>
              <a:buChar char="•"/>
              <a:tabLst/>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tabLst/>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r>
              <a:rPr lang="en-GB" b="1" dirty="0" smtClean="0">
                <a:solidFill>
                  <a:srgbClr val="385E9D"/>
                </a:solidFill>
              </a:rPr>
              <a:t>I will protect myself, </a:t>
            </a:r>
            <a:r>
              <a:rPr lang="en-GB" b="1" dirty="0">
                <a:solidFill>
                  <a:srgbClr val="385E9D"/>
                </a:solidFill>
              </a:rPr>
              <a:t>and </a:t>
            </a:r>
            <a:r>
              <a:rPr lang="en-GB" b="1" dirty="0" smtClean="0">
                <a:solidFill>
                  <a:srgbClr val="385E9D"/>
                </a:solidFill>
              </a:rPr>
              <a:t>others, against </a:t>
            </a:r>
            <a:r>
              <a:rPr lang="en-GB" b="1" dirty="0">
                <a:solidFill>
                  <a:srgbClr val="385E9D"/>
                </a:solidFill>
              </a:rPr>
              <a:t>a fall when working at </a:t>
            </a:r>
            <a:r>
              <a:rPr lang="en-GB" b="1" dirty="0" smtClean="0">
                <a:solidFill>
                  <a:srgbClr val="385E9D"/>
                </a:solidFill>
              </a:rPr>
              <a:t>height.</a:t>
            </a:r>
            <a:endParaRPr lang="en-GB" b="1" dirty="0">
              <a:solidFill>
                <a:srgbClr val="385E9D"/>
              </a:solidFill>
            </a:endParaRPr>
          </a:p>
          <a:p>
            <a:pPr marL="285750" indent="-285750">
              <a:spcAft>
                <a:spcPts val="800"/>
              </a:spcAft>
            </a:pPr>
            <a:r>
              <a:rPr lang="en-GB" dirty="0" smtClean="0">
                <a:solidFill>
                  <a:srgbClr val="0033A0"/>
                </a:solidFill>
              </a:rPr>
              <a:t>I </a:t>
            </a:r>
            <a:r>
              <a:rPr lang="en-GB" dirty="0">
                <a:solidFill>
                  <a:srgbClr val="0033A0"/>
                </a:solidFill>
              </a:rPr>
              <a:t>will inspect my fall protection equipment before each use and check it regularly.</a:t>
            </a:r>
          </a:p>
          <a:p>
            <a:pPr marL="285750" indent="-285750">
              <a:spcAft>
                <a:spcPts val="800"/>
              </a:spcAft>
            </a:pPr>
            <a:r>
              <a:rPr lang="en-GB" dirty="0">
                <a:solidFill>
                  <a:srgbClr val="0033A0"/>
                </a:solidFill>
              </a:rPr>
              <a:t>I will secure tools and work materials to prevent dropped </a:t>
            </a:r>
            <a:r>
              <a:rPr lang="en-GB" dirty="0" smtClean="0">
                <a:solidFill>
                  <a:srgbClr val="0033A0"/>
                </a:solidFill>
              </a:rPr>
              <a:t>objects.</a:t>
            </a:r>
            <a:endParaRPr lang="en-GB" dirty="0">
              <a:solidFill>
                <a:srgbClr val="0033A0"/>
              </a:solidFill>
            </a:endParaRPr>
          </a:p>
          <a:p>
            <a:pPr>
              <a:buClr>
                <a:srgbClr val="0033A0"/>
              </a:buClr>
            </a:pPr>
            <a:r>
              <a:rPr lang="en-GB" dirty="0" smtClean="0">
                <a:solidFill>
                  <a:srgbClr val="0033A0"/>
                </a:solidFill>
              </a:rPr>
              <a:t>I </a:t>
            </a:r>
            <a:r>
              <a:rPr lang="en-GB" dirty="0">
                <a:solidFill>
                  <a:srgbClr val="0033A0"/>
                </a:solidFill>
              </a:rPr>
              <a:t>will always tie off to approved anchor points while outside a protected area. </a:t>
            </a:r>
          </a:p>
          <a:p>
            <a:pPr>
              <a:buClr>
                <a:srgbClr val="0033A0"/>
              </a:buClr>
            </a:pPr>
            <a:r>
              <a:rPr lang="en-GB" dirty="0">
                <a:solidFill>
                  <a:srgbClr val="0033A0"/>
                </a:solidFill>
              </a:rPr>
              <a:t>I will not ask employees to work at height without sufficient fall protection.</a:t>
            </a:r>
          </a:p>
          <a:p>
            <a:pPr>
              <a:buClr>
                <a:schemeClr val="tx1"/>
              </a:buClr>
            </a:pPr>
            <a:endParaRPr lang="en-GB" dirty="0" smtClean="0">
              <a:solidFill>
                <a:schemeClr val="tx2"/>
              </a:solidFill>
            </a:endParaRPr>
          </a:p>
          <a:p>
            <a:endParaRPr lang="en-US" dirty="0"/>
          </a:p>
        </p:txBody>
      </p:sp>
    </p:spTree>
    <p:extLst>
      <p:ext uri="{BB962C8B-B14F-4D97-AF65-F5344CB8AC3E}">
        <p14:creationId xmlns:p14="http://schemas.microsoft.com/office/powerpoint/2010/main" val="9248477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240A4-705A-DC4E-99CC-DBF72890B74D}"/>
              </a:ext>
            </a:extLst>
          </p:cNvPr>
          <p:cNvSpPr>
            <a:spLocks noGrp="1"/>
          </p:cNvSpPr>
          <p:nvPr>
            <p:ph type="title"/>
          </p:nvPr>
        </p:nvSpPr>
        <p:spPr/>
        <p:txBody>
          <a:bodyPr/>
          <a:lstStyle/>
          <a:p>
            <a:r>
              <a:rPr lang="en-US" dirty="0" smtClean="0"/>
              <a:t>FALL PROTECTION</a:t>
            </a:r>
            <a:br>
              <a:rPr lang="en-US" dirty="0" smtClean="0"/>
            </a:br>
            <a:r>
              <a:rPr lang="en-US" i="1" dirty="0" smtClean="0">
                <a:solidFill>
                  <a:srgbClr val="5B6771"/>
                </a:solidFill>
              </a:rPr>
              <a:t>Protect yourself against a fall when working at height</a:t>
            </a:r>
            <a:endParaRPr lang="en-US" dirty="0"/>
          </a:p>
        </p:txBody>
      </p:sp>
      <p:sp>
        <p:nvSpPr>
          <p:cNvPr id="5" name="Slide Number Placeholder 4">
            <a:extLst>
              <a:ext uri="{FF2B5EF4-FFF2-40B4-BE49-F238E27FC236}">
                <a16:creationId xmlns:a16="http://schemas.microsoft.com/office/drawing/2014/main" id="{70E304F9-23FF-D546-8BCE-FA9CABF29156}"/>
              </a:ext>
            </a:extLst>
          </p:cNvPr>
          <p:cNvSpPr>
            <a:spLocks noGrp="1"/>
          </p:cNvSpPr>
          <p:nvPr>
            <p:ph type="sldNum" sz="quarter" idx="4"/>
          </p:nvPr>
        </p:nvSpPr>
        <p:spPr/>
        <p:txBody>
          <a:bodyPr/>
          <a:lstStyle/>
          <a:p>
            <a:fld id="{A9B9C987-897E-AF42-8435-D5702A522CD2}" type="slidenum">
              <a:rPr lang="en-US" smtClean="0"/>
              <a:pPr/>
              <a:t>21</a:t>
            </a:fld>
            <a:endParaRPr lang="en-US" dirty="0"/>
          </a:p>
        </p:txBody>
      </p:sp>
      <p:pic>
        <p:nvPicPr>
          <p:cNvPr id="6" name="Picture 5">
            <a:extLst>
              <a:ext uri="{FF2B5EF4-FFF2-40B4-BE49-F238E27FC236}">
                <a16:creationId xmlns:a16="http://schemas.microsoft.com/office/drawing/2014/main" id="{8EA8F9FA-5F62-4832-8BED-83006EBC8F68}"/>
              </a:ext>
            </a:extLst>
          </p:cNvPr>
          <p:cNvPicPr>
            <a:picLocks noChangeAspect="1"/>
          </p:cNvPicPr>
          <p:nvPr/>
        </p:nvPicPr>
        <p:blipFill>
          <a:blip r:embed="rId3"/>
          <a:stretch>
            <a:fillRect/>
          </a:stretch>
        </p:blipFill>
        <p:spPr>
          <a:xfrm>
            <a:off x="7754112" y="59436"/>
            <a:ext cx="932688" cy="932688"/>
          </a:xfrm>
          <a:prstGeom prst="rect">
            <a:avLst/>
          </a:prstGeom>
        </p:spPr>
      </p:pic>
      <p:sp>
        <p:nvSpPr>
          <p:cNvPr id="7" name="Subtitle 2">
            <a:extLst>
              <a:ext uri="{FF2B5EF4-FFF2-40B4-BE49-F238E27FC236}">
                <a16:creationId xmlns:a16="http://schemas.microsoft.com/office/drawing/2014/main" id="{63D1A68E-E1DF-E745-B738-4B1958B4BE49}"/>
              </a:ext>
            </a:extLst>
          </p:cNvPr>
          <p:cNvSpPr>
            <a:spLocks noGrp="1"/>
          </p:cNvSpPr>
          <p:nvPr>
            <p:ph type="subTitle" idx="1"/>
          </p:nvPr>
        </p:nvSpPr>
        <p:spPr>
          <a:xfrm>
            <a:off x="457198" y="1371600"/>
            <a:ext cx="8229601" cy="2231679"/>
          </a:xfrm>
        </p:spPr>
        <p:txBody>
          <a:bodyPr/>
          <a:lstStyle/>
          <a:p>
            <a:pPr marL="0" indent="0">
              <a:buNone/>
            </a:pPr>
            <a:r>
              <a:rPr lang="en-US" sz="2000" b="1" u="sng" dirty="0">
                <a:solidFill>
                  <a:srgbClr val="5B6771"/>
                </a:solidFill>
              </a:rPr>
              <a:t>Case Study</a:t>
            </a:r>
          </a:p>
          <a:p>
            <a:pPr marL="0" indent="0">
              <a:buNone/>
            </a:pPr>
            <a:r>
              <a:rPr lang="en-US" dirty="0"/>
              <a:t>A maintenance employee used a forklift as a </a:t>
            </a:r>
            <a:r>
              <a:rPr lang="en-US" dirty="0" smtClean="0"/>
              <a:t>man lift; </a:t>
            </a:r>
            <a:r>
              <a:rPr lang="en-US" dirty="0"/>
              <a:t>however, instead of using an approved </a:t>
            </a:r>
            <a:r>
              <a:rPr lang="en-US" dirty="0" smtClean="0"/>
              <a:t>man lift </a:t>
            </a:r>
            <a:r>
              <a:rPr lang="en-US" dirty="0"/>
              <a:t>he used a dilapidated IBC cage. </a:t>
            </a:r>
            <a:r>
              <a:rPr lang="en-US" dirty="0" smtClean="0"/>
              <a:t>He </a:t>
            </a:r>
            <a:r>
              <a:rPr lang="en-US" dirty="0"/>
              <a:t>did not wear a harness and did not tie off to the forklift. </a:t>
            </a:r>
            <a:r>
              <a:rPr lang="en-US" dirty="0" smtClean="0"/>
              <a:t>The </a:t>
            </a:r>
            <a:r>
              <a:rPr lang="en-US" dirty="0"/>
              <a:t>IBC cage slipped from the forklift sending him to fall to the floor landing on his leg suffering a severe broken leg. </a:t>
            </a:r>
            <a:r>
              <a:rPr lang="en-US" dirty="0" smtClean="0"/>
              <a:t>The </a:t>
            </a:r>
            <a:r>
              <a:rPr lang="en-US" dirty="0"/>
              <a:t>employee required surgery and his recovery took several months.  </a:t>
            </a:r>
          </a:p>
        </p:txBody>
      </p:sp>
      <p:grpSp>
        <p:nvGrpSpPr>
          <p:cNvPr id="8" name="Group 7"/>
          <p:cNvGrpSpPr/>
          <p:nvPr/>
        </p:nvGrpSpPr>
        <p:grpSpPr>
          <a:xfrm>
            <a:off x="457197" y="3784348"/>
            <a:ext cx="8229602" cy="2321233"/>
            <a:chOff x="-448149" y="4092168"/>
            <a:chExt cx="8229602" cy="1621100"/>
          </a:xfrm>
        </p:grpSpPr>
        <p:sp>
          <p:nvSpPr>
            <p:cNvPr id="9" name="Rounded Rectangle 8"/>
            <p:cNvSpPr/>
            <p:nvPr/>
          </p:nvSpPr>
          <p:spPr>
            <a:xfrm>
              <a:off x="-448149" y="4092168"/>
              <a:ext cx="8229602" cy="1621100"/>
            </a:xfrm>
            <a:prstGeom prst="roundRect">
              <a:avLst/>
            </a:prstGeom>
            <a:noFill/>
            <a:ln w="2540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63D1A68E-E1DF-E745-B738-4B1958B4BE49}"/>
                </a:ext>
              </a:extLst>
            </p:cNvPr>
            <p:cNvSpPr txBox="1">
              <a:spLocks/>
            </p:cNvSpPr>
            <p:nvPr/>
          </p:nvSpPr>
          <p:spPr>
            <a:xfrm>
              <a:off x="-293065" y="4160664"/>
              <a:ext cx="7919434" cy="1255782"/>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tabLst/>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Pct val="100000"/>
                <a:buFont typeface="Arial" panose="020B0604020202020204" pitchFamily="34" charset="0"/>
                <a:buChar char="•"/>
                <a:tabLst/>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tabLst/>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en-US" sz="2000" b="1" u="sng" dirty="0" smtClean="0">
                  <a:solidFill>
                    <a:srgbClr val="0033A0"/>
                  </a:solidFill>
                </a:rPr>
                <a:t>Life Saving Rules Violated: </a:t>
              </a:r>
            </a:p>
            <a:p>
              <a:pPr>
                <a:spcAft>
                  <a:spcPts val="600"/>
                </a:spcAft>
              </a:pPr>
              <a:r>
                <a:rPr lang="en-GB" sz="1400" dirty="0" smtClean="0">
                  <a:solidFill>
                    <a:srgbClr val="0033A0"/>
                  </a:solidFill>
                </a:rPr>
                <a:t>Failure </a:t>
              </a:r>
              <a:r>
                <a:rPr lang="en-GB" sz="1400" dirty="0">
                  <a:solidFill>
                    <a:srgbClr val="0033A0"/>
                  </a:solidFill>
                </a:rPr>
                <a:t>to secure to an approved anchor point.  </a:t>
              </a:r>
            </a:p>
            <a:p>
              <a:pPr>
                <a:spcAft>
                  <a:spcPts val="600"/>
                </a:spcAft>
              </a:pPr>
              <a:r>
                <a:rPr lang="en-GB" sz="1400" dirty="0" smtClean="0">
                  <a:solidFill>
                    <a:srgbClr val="0033A0"/>
                  </a:solidFill>
                </a:rPr>
                <a:t>Other </a:t>
              </a:r>
              <a:r>
                <a:rPr lang="en-GB" sz="1400" dirty="0">
                  <a:solidFill>
                    <a:srgbClr val="0033A0"/>
                  </a:solidFill>
                </a:rPr>
                <a:t>considerations for working at height include ladders, work over water, rope access, floor openings, access hatches, and inspection pits.  Floor openings should be protected with physical barriers to prevent falls.</a:t>
              </a:r>
            </a:p>
            <a:p>
              <a:pPr marL="520700" lvl="1" indent="-285750">
                <a:spcBef>
                  <a:spcPts val="0"/>
                </a:spcBef>
                <a:buFontTx/>
                <a:buChar char="-"/>
              </a:pPr>
              <a:endParaRPr lang="en-GB" dirty="0">
                <a:solidFill>
                  <a:srgbClr val="0033A0"/>
                </a:solidFill>
              </a:endParaRPr>
            </a:p>
          </p:txBody>
        </p:sp>
      </p:grpSp>
    </p:spTree>
    <p:extLst>
      <p:ext uri="{BB962C8B-B14F-4D97-AF65-F5344CB8AC3E}">
        <p14:creationId xmlns:p14="http://schemas.microsoft.com/office/powerpoint/2010/main" val="270369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321701-4374-FE4D-B731-2C92E80FCB6E}"/>
              </a:ext>
            </a:extLst>
          </p:cNvPr>
          <p:cNvSpPr>
            <a:spLocks noGrp="1"/>
          </p:cNvSpPr>
          <p:nvPr>
            <p:ph type="sldNum" sz="quarter" idx="4"/>
          </p:nvPr>
        </p:nvSpPr>
        <p:spPr/>
        <p:txBody>
          <a:bodyPr/>
          <a:lstStyle/>
          <a:p>
            <a:fld id="{A9B9C987-897E-AF42-8435-D5702A522CD2}" type="slidenum">
              <a:rPr lang="en-US" smtClean="0"/>
              <a:pPr/>
              <a:t>22</a:t>
            </a:fld>
            <a:endParaRPr lang="en-US" dirty="0"/>
          </a:p>
        </p:txBody>
      </p:sp>
      <p:sp>
        <p:nvSpPr>
          <p:cNvPr id="4" name="Title 3">
            <a:extLst>
              <a:ext uri="{FF2B5EF4-FFF2-40B4-BE49-F238E27FC236}">
                <a16:creationId xmlns:a16="http://schemas.microsoft.com/office/drawing/2014/main" id="{1240457C-C1EC-524F-90D6-231C72E9899C}"/>
              </a:ext>
            </a:extLst>
          </p:cNvPr>
          <p:cNvSpPr>
            <a:spLocks noGrp="1"/>
          </p:cNvSpPr>
          <p:nvPr>
            <p:ph type="title"/>
          </p:nvPr>
        </p:nvSpPr>
        <p:spPr/>
        <p:txBody>
          <a:bodyPr/>
          <a:lstStyle/>
          <a:p>
            <a:r>
              <a:rPr lang="en-US" dirty="0" smtClean="0"/>
              <a:t>STOP</a:t>
            </a:r>
            <a:endParaRPr lang="en-US" dirty="0"/>
          </a:p>
        </p:txBody>
      </p:sp>
      <p:sp>
        <p:nvSpPr>
          <p:cNvPr id="7" name="Text Placeholder 3">
            <a:extLst>
              <a:ext uri="{FF2B5EF4-FFF2-40B4-BE49-F238E27FC236}">
                <a16:creationId xmlns:a16="http://schemas.microsoft.com/office/drawing/2014/main" id="{AB12DEE4-547A-4DD3-8DBB-5BB1AD25B15B}"/>
              </a:ext>
            </a:extLst>
          </p:cNvPr>
          <p:cNvSpPr txBox="1">
            <a:spLocks/>
          </p:cNvSpPr>
          <p:nvPr/>
        </p:nvSpPr>
        <p:spPr bwMode="auto">
          <a:xfrm>
            <a:off x="457201" y="4015195"/>
            <a:ext cx="8496676" cy="1063800"/>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defTabSz="342900">
              <a:spcAft>
                <a:spcPts val="450"/>
              </a:spcAft>
              <a:defRPr/>
            </a:pPr>
            <a:r>
              <a:rPr lang="en-GB" sz="1600" b="1" dirty="0" smtClean="0">
                <a:solidFill>
                  <a:srgbClr val="FF0000"/>
                </a:solidFill>
              </a:rPr>
              <a:t>Stop. </a:t>
            </a:r>
          </a:p>
          <a:p>
            <a:pPr defTabSz="342900">
              <a:spcAft>
                <a:spcPts val="450"/>
              </a:spcAft>
              <a:defRPr/>
            </a:pPr>
            <a:r>
              <a:rPr lang="en-GB" sz="1600" b="1" dirty="0" smtClean="0">
                <a:solidFill>
                  <a:srgbClr val="0033A0"/>
                </a:solidFill>
              </a:rPr>
              <a:t>Intervene</a:t>
            </a:r>
            <a:r>
              <a:rPr lang="en-GB" sz="1600" b="1" dirty="0">
                <a:solidFill>
                  <a:srgbClr val="0033A0"/>
                </a:solidFill>
              </a:rPr>
              <a:t>. </a:t>
            </a:r>
          </a:p>
          <a:p>
            <a:pPr marL="128588" indent="-128588" defTabSz="342900">
              <a:buClr>
                <a:srgbClr val="0033A0"/>
              </a:buClr>
              <a:buFont typeface="Wingdings" panose="05000000000000000000" pitchFamily="2" charset="2"/>
              <a:buChar char="§"/>
              <a:defRPr/>
            </a:pPr>
            <a:r>
              <a:rPr lang="en-GB" sz="1600" dirty="0">
                <a:solidFill>
                  <a:srgbClr val="53565A"/>
                </a:solidFill>
              </a:rPr>
              <a:t>Any employee may intervene or stop work if a Life Saving Rule is not being followed and employees are at </a:t>
            </a:r>
            <a:r>
              <a:rPr lang="en-GB" sz="1600" dirty="0" smtClean="0">
                <a:solidFill>
                  <a:srgbClr val="53565A"/>
                </a:solidFill>
              </a:rPr>
              <a:t>risk.</a:t>
            </a:r>
            <a:endParaRPr lang="en-GB" sz="750" dirty="0">
              <a:solidFill>
                <a:srgbClr val="53565A"/>
              </a:solidFill>
            </a:endParaRPr>
          </a:p>
          <a:p>
            <a:pPr marL="128588" indent="-128588" defTabSz="342900">
              <a:buClr>
                <a:srgbClr val="0033A0"/>
              </a:buClr>
              <a:buFont typeface="Wingdings" panose="05000000000000000000" pitchFamily="2" charset="2"/>
              <a:buChar char="§"/>
              <a:defRPr/>
            </a:pPr>
            <a:r>
              <a:rPr lang="en-GB" sz="1600" dirty="0" smtClean="0">
                <a:solidFill>
                  <a:srgbClr val="53565A"/>
                </a:solidFill>
              </a:rPr>
              <a:t>We are all authorized to intervene or stop work. </a:t>
            </a:r>
          </a:p>
        </p:txBody>
      </p:sp>
      <p:sp>
        <p:nvSpPr>
          <p:cNvPr id="8" name="Octagon 7">
            <a:extLst>
              <a:ext uri="{FF2B5EF4-FFF2-40B4-BE49-F238E27FC236}">
                <a16:creationId xmlns:a16="http://schemas.microsoft.com/office/drawing/2014/main" id="{25E86518-DF16-1D4F-A6FA-741B5153419B}"/>
              </a:ext>
            </a:extLst>
          </p:cNvPr>
          <p:cNvSpPr/>
          <p:nvPr/>
        </p:nvSpPr>
        <p:spPr bwMode="auto">
          <a:xfrm>
            <a:off x="3566321" y="1699990"/>
            <a:ext cx="1802385" cy="1731273"/>
          </a:xfrm>
          <a:prstGeom prst="octagon">
            <a:avLst/>
          </a:prstGeom>
          <a:solidFill>
            <a:srgbClr val="C00000"/>
          </a:solidFill>
          <a:ln w="38100">
            <a:solidFill>
              <a:schemeClr val="tx1"/>
            </a:solidFill>
          </a:ln>
        </p:spPr>
        <p:txBody>
          <a:bodyPr vert="horz" wrap="square" lIns="68580" tIns="34290" rIns="68580" bIns="34290" numCol="1" rtlCol="0" anchor="ctr" anchorCtr="0" compatLnSpc="1">
            <a:prstTxWarp prst="textNoShape">
              <a:avLst/>
            </a:prstTxWarp>
          </a:bodyPr>
          <a:lstStyle/>
          <a:p>
            <a:pPr algn="ctr" defTabSz="342900">
              <a:defRPr/>
            </a:pPr>
            <a:r>
              <a:rPr lang="en-GB" sz="3000" b="1" dirty="0">
                <a:solidFill>
                  <a:srgbClr val="FFFFFF"/>
                </a:solidFill>
                <a:latin typeface="Arial"/>
              </a:rPr>
              <a:t>STOP</a:t>
            </a:r>
          </a:p>
        </p:txBody>
      </p:sp>
    </p:spTree>
    <p:extLst>
      <p:ext uri="{BB962C8B-B14F-4D97-AF65-F5344CB8AC3E}">
        <p14:creationId xmlns:p14="http://schemas.microsoft.com/office/powerpoint/2010/main" val="1196342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321701-4374-FE4D-B731-2C92E80FCB6E}"/>
              </a:ext>
            </a:extLst>
          </p:cNvPr>
          <p:cNvSpPr>
            <a:spLocks noGrp="1"/>
          </p:cNvSpPr>
          <p:nvPr>
            <p:ph type="sldNum" sz="quarter" idx="4"/>
          </p:nvPr>
        </p:nvSpPr>
        <p:spPr/>
        <p:txBody>
          <a:bodyPr/>
          <a:lstStyle/>
          <a:p>
            <a:fld id="{A9B9C987-897E-AF42-8435-D5702A522CD2}" type="slidenum">
              <a:rPr lang="en-US" smtClean="0"/>
              <a:pPr/>
              <a:t>23</a:t>
            </a:fld>
            <a:endParaRPr lang="en-US" dirty="0"/>
          </a:p>
        </p:txBody>
      </p:sp>
      <p:sp>
        <p:nvSpPr>
          <p:cNvPr id="4" name="Title 3">
            <a:extLst>
              <a:ext uri="{FF2B5EF4-FFF2-40B4-BE49-F238E27FC236}">
                <a16:creationId xmlns:a16="http://schemas.microsoft.com/office/drawing/2014/main" id="{1240457C-C1EC-524F-90D6-231C72E9899C}"/>
              </a:ext>
            </a:extLst>
          </p:cNvPr>
          <p:cNvSpPr>
            <a:spLocks noGrp="1"/>
          </p:cNvSpPr>
          <p:nvPr>
            <p:ph type="title"/>
          </p:nvPr>
        </p:nvSpPr>
        <p:spPr/>
        <p:txBody>
          <a:bodyPr/>
          <a:lstStyle/>
          <a:p>
            <a:r>
              <a:rPr lang="en-US" dirty="0" smtClean="0"/>
              <a:t>STOP</a:t>
            </a:r>
            <a:endParaRPr lang="en-US" dirty="0"/>
          </a:p>
        </p:txBody>
      </p:sp>
      <p:grpSp>
        <p:nvGrpSpPr>
          <p:cNvPr id="41" name="Group 40"/>
          <p:cNvGrpSpPr/>
          <p:nvPr/>
        </p:nvGrpSpPr>
        <p:grpSpPr>
          <a:xfrm>
            <a:off x="1613454" y="1237038"/>
            <a:ext cx="7233765" cy="1097932"/>
            <a:chOff x="1613454" y="1237038"/>
            <a:chExt cx="7233765" cy="1097932"/>
          </a:xfrm>
        </p:grpSpPr>
        <p:sp>
          <p:nvSpPr>
            <p:cNvPr id="12" name="Rounded Rectangle 11"/>
            <p:cNvSpPr/>
            <p:nvPr/>
          </p:nvSpPr>
          <p:spPr>
            <a:xfrm>
              <a:off x="1613454" y="1237038"/>
              <a:ext cx="7233765" cy="1077225"/>
            </a:xfrm>
            <a:prstGeom prst="roundRect">
              <a:avLst/>
            </a:prstGeom>
            <a:noFill/>
            <a:ln w="2540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ubtitle 2">
              <a:extLst>
                <a:ext uri="{FF2B5EF4-FFF2-40B4-BE49-F238E27FC236}">
                  <a16:creationId xmlns:a16="http://schemas.microsoft.com/office/drawing/2014/main" id="{63D1A68E-E1DF-E745-B738-4B1958B4BE49}"/>
                </a:ext>
              </a:extLst>
            </p:cNvPr>
            <p:cNvSpPr txBox="1">
              <a:spLocks/>
            </p:cNvSpPr>
            <p:nvPr/>
          </p:nvSpPr>
          <p:spPr>
            <a:xfrm>
              <a:off x="2490537" y="1500500"/>
              <a:ext cx="6356681" cy="834470"/>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tabLst/>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Pct val="100000"/>
                <a:buFont typeface="Arial" panose="020B0604020202020204" pitchFamily="34" charset="0"/>
                <a:buChar char="•"/>
                <a:tabLst/>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tabLst/>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en-US" sz="2000" b="1" dirty="0" smtClean="0">
                  <a:solidFill>
                    <a:srgbClr val="0033A0"/>
                  </a:solidFill>
                </a:rPr>
                <a:t>Intervention can be the last opportunity to prevent injury or death. </a:t>
              </a:r>
              <a:endParaRPr lang="en-GB" dirty="0">
                <a:solidFill>
                  <a:srgbClr val="0033A0"/>
                </a:solidFill>
              </a:endParaRPr>
            </a:p>
          </p:txBody>
        </p:sp>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676" y="1532914"/>
              <a:ext cx="548640" cy="365760"/>
            </a:xfrm>
            <a:prstGeom prst="rect">
              <a:avLst/>
            </a:prstGeom>
          </p:spPr>
        </p:pic>
      </p:grpSp>
      <p:grpSp>
        <p:nvGrpSpPr>
          <p:cNvPr id="42" name="Group 41"/>
          <p:cNvGrpSpPr/>
          <p:nvPr/>
        </p:nvGrpSpPr>
        <p:grpSpPr>
          <a:xfrm>
            <a:off x="366221" y="2562908"/>
            <a:ext cx="7291879" cy="1077225"/>
            <a:chOff x="366221" y="2562908"/>
            <a:chExt cx="7291879" cy="1077225"/>
          </a:xfrm>
        </p:grpSpPr>
        <p:sp>
          <p:nvSpPr>
            <p:cNvPr id="21" name="Rounded Rectangle 20"/>
            <p:cNvSpPr/>
            <p:nvPr/>
          </p:nvSpPr>
          <p:spPr>
            <a:xfrm>
              <a:off x="366221" y="2562908"/>
              <a:ext cx="7233765" cy="1077225"/>
            </a:xfrm>
            <a:prstGeom prst="roundRect">
              <a:avLst/>
            </a:prstGeom>
            <a:noFill/>
            <a:ln w="2540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ubtitle 2">
              <a:extLst>
                <a:ext uri="{FF2B5EF4-FFF2-40B4-BE49-F238E27FC236}">
                  <a16:creationId xmlns:a16="http://schemas.microsoft.com/office/drawing/2014/main" id="{63D1A68E-E1DF-E745-B738-4B1958B4BE49}"/>
                </a:ext>
              </a:extLst>
            </p:cNvPr>
            <p:cNvSpPr txBox="1">
              <a:spLocks/>
            </p:cNvSpPr>
            <p:nvPr/>
          </p:nvSpPr>
          <p:spPr>
            <a:xfrm>
              <a:off x="1417683" y="2762994"/>
              <a:ext cx="6240417" cy="834470"/>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tabLst/>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Pct val="100000"/>
                <a:buFont typeface="Arial" panose="020B0604020202020204" pitchFamily="34" charset="0"/>
                <a:buChar char="•"/>
                <a:tabLst/>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tabLst/>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en-US" sz="2000" b="1" dirty="0" smtClean="0">
                  <a:solidFill>
                    <a:srgbClr val="0033A0"/>
                  </a:solidFill>
                </a:rPr>
                <a:t>It’s not always the easiest to tell someone to stop the job but it’s the right thing to do.</a:t>
              </a:r>
              <a:endParaRPr lang="en-GB" dirty="0">
                <a:solidFill>
                  <a:srgbClr val="0033A0"/>
                </a:solidFill>
              </a:endParaRP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559" y="2775772"/>
              <a:ext cx="548640" cy="731520"/>
            </a:xfrm>
            <a:prstGeom prst="rect">
              <a:avLst/>
            </a:prstGeom>
          </p:spPr>
        </p:pic>
      </p:grpSp>
      <p:grpSp>
        <p:nvGrpSpPr>
          <p:cNvPr id="43" name="Group 42"/>
          <p:cNvGrpSpPr/>
          <p:nvPr/>
        </p:nvGrpSpPr>
        <p:grpSpPr>
          <a:xfrm>
            <a:off x="1613454" y="3904876"/>
            <a:ext cx="7292595" cy="1077225"/>
            <a:chOff x="1613454" y="3904876"/>
            <a:chExt cx="7292595" cy="1077225"/>
          </a:xfrm>
        </p:grpSpPr>
        <p:sp>
          <p:nvSpPr>
            <p:cNvPr id="13" name="Subtitle 2">
              <a:extLst>
                <a:ext uri="{FF2B5EF4-FFF2-40B4-BE49-F238E27FC236}">
                  <a16:creationId xmlns:a16="http://schemas.microsoft.com/office/drawing/2014/main" id="{63D1A68E-E1DF-E745-B738-4B1958B4BE49}"/>
                </a:ext>
              </a:extLst>
            </p:cNvPr>
            <p:cNvSpPr txBox="1">
              <a:spLocks/>
            </p:cNvSpPr>
            <p:nvPr/>
          </p:nvSpPr>
          <p:spPr>
            <a:xfrm>
              <a:off x="2685686" y="4120119"/>
              <a:ext cx="6220363" cy="834470"/>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tabLst/>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Pct val="100000"/>
                <a:buFont typeface="Arial" panose="020B0604020202020204" pitchFamily="34" charset="0"/>
                <a:buChar char="•"/>
                <a:tabLst/>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tabLst/>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en-US" sz="2000" b="1" dirty="0" smtClean="0">
                  <a:solidFill>
                    <a:srgbClr val="0033A0"/>
                  </a:solidFill>
                </a:rPr>
                <a:t>Even if you have to stop your boss from unsafe behavior. Safety depends on everyone. </a:t>
              </a:r>
              <a:endParaRPr lang="en-GB" dirty="0">
                <a:solidFill>
                  <a:srgbClr val="0033A0"/>
                </a:solidFill>
              </a:endParaRPr>
            </a:p>
          </p:txBody>
        </p:sp>
        <p:sp>
          <p:nvSpPr>
            <p:cNvPr id="24" name="Rounded Rectangle 23"/>
            <p:cNvSpPr/>
            <p:nvPr/>
          </p:nvSpPr>
          <p:spPr>
            <a:xfrm>
              <a:off x="1613454" y="3904876"/>
              <a:ext cx="7233765" cy="1077225"/>
            </a:xfrm>
            <a:prstGeom prst="roundRect">
              <a:avLst/>
            </a:prstGeom>
            <a:noFill/>
            <a:ln w="2540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7676" y="4120119"/>
              <a:ext cx="731520" cy="731520"/>
            </a:xfrm>
            <a:prstGeom prst="rect">
              <a:avLst/>
            </a:prstGeom>
          </p:spPr>
        </p:pic>
      </p:grpSp>
      <p:grpSp>
        <p:nvGrpSpPr>
          <p:cNvPr id="44" name="Group 43"/>
          <p:cNvGrpSpPr/>
          <p:nvPr/>
        </p:nvGrpSpPr>
        <p:grpSpPr>
          <a:xfrm>
            <a:off x="502539" y="5334362"/>
            <a:ext cx="7233765" cy="1077225"/>
            <a:chOff x="502539" y="5334362"/>
            <a:chExt cx="7233765" cy="1077225"/>
          </a:xfrm>
        </p:grpSpPr>
        <p:sp>
          <p:nvSpPr>
            <p:cNvPr id="27" name="Rounded Rectangle 26"/>
            <p:cNvSpPr/>
            <p:nvPr/>
          </p:nvSpPr>
          <p:spPr>
            <a:xfrm>
              <a:off x="502539" y="5334362"/>
              <a:ext cx="7233765" cy="1077225"/>
            </a:xfrm>
            <a:prstGeom prst="roundRect">
              <a:avLst/>
            </a:prstGeom>
            <a:noFill/>
            <a:ln w="2540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Subtitle 2">
              <a:extLst>
                <a:ext uri="{FF2B5EF4-FFF2-40B4-BE49-F238E27FC236}">
                  <a16:creationId xmlns:a16="http://schemas.microsoft.com/office/drawing/2014/main" id="{63D1A68E-E1DF-E745-B738-4B1958B4BE49}"/>
                </a:ext>
              </a:extLst>
            </p:cNvPr>
            <p:cNvSpPr txBox="1">
              <a:spLocks/>
            </p:cNvSpPr>
            <p:nvPr/>
          </p:nvSpPr>
          <p:spPr>
            <a:xfrm>
              <a:off x="1562963" y="5546265"/>
              <a:ext cx="6037023" cy="834470"/>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tabLst/>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Pct val="100000"/>
                <a:buFont typeface="Arial" panose="020B0604020202020204" pitchFamily="34" charset="0"/>
                <a:buChar char="•"/>
                <a:tabLst/>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tabLst/>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en-US" sz="2000" b="1" dirty="0" smtClean="0">
                  <a:solidFill>
                    <a:srgbClr val="0033A0"/>
                  </a:solidFill>
                </a:rPr>
                <a:t>It’s better to have an comfortable conversation than to risk someone being injured or killed. </a:t>
              </a:r>
            </a:p>
            <a:p>
              <a:pPr marL="0" indent="0">
                <a:buFont typeface="Arial" panose="020B0604020202020204" pitchFamily="34" charset="0"/>
                <a:buNone/>
              </a:pPr>
              <a:endParaRPr lang="en-GB" dirty="0">
                <a:solidFill>
                  <a:srgbClr val="0033A0"/>
                </a:solidFill>
              </a:endParaRPr>
            </a:p>
          </p:txBody>
        </p:sp>
        <p:pic>
          <p:nvPicPr>
            <p:cNvPr id="39" name="Pictur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991" y="5536233"/>
              <a:ext cx="731520" cy="731520"/>
            </a:xfrm>
            <a:prstGeom prst="rect">
              <a:avLst/>
            </a:prstGeom>
          </p:spPr>
        </p:pic>
      </p:grpSp>
    </p:spTree>
    <p:extLst>
      <p:ext uri="{BB962C8B-B14F-4D97-AF65-F5344CB8AC3E}">
        <p14:creationId xmlns:p14="http://schemas.microsoft.com/office/powerpoint/2010/main" val="114627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65233" y="3231435"/>
            <a:ext cx="9472062" cy="3494750"/>
            <a:chOff x="273516" y="2681732"/>
            <a:chExt cx="8958271" cy="3494750"/>
          </a:xfrm>
        </p:grpSpPr>
        <p:sp>
          <p:nvSpPr>
            <p:cNvPr id="8" name="Text Placeholder 3">
              <a:extLst>
                <a:ext uri="{FF2B5EF4-FFF2-40B4-BE49-F238E27FC236}">
                  <a16:creationId xmlns:a16="http://schemas.microsoft.com/office/drawing/2014/main" id="{4F7E75AE-4C45-43EA-A85B-99D19149D78A}"/>
                </a:ext>
              </a:extLst>
            </p:cNvPr>
            <p:cNvSpPr txBox="1">
              <a:spLocks/>
            </p:cNvSpPr>
            <p:nvPr/>
          </p:nvSpPr>
          <p:spPr bwMode="auto">
            <a:xfrm>
              <a:off x="273516" y="4116641"/>
              <a:ext cx="1588594" cy="1524000"/>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defTabSz="342900">
                <a:spcAft>
                  <a:spcPts val="450"/>
                </a:spcAft>
                <a:defRPr/>
              </a:pPr>
              <a:r>
                <a:rPr lang="en-GB" sz="1200" b="1" dirty="0">
                  <a:solidFill>
                    <a:srgbClr val="0033A0"/>
                  </a:solidFill>
                </a:rPr>
                <a:t>Engage Employees. Discuss Life Saving Rules during toolbox talks and safety meetings.</a:t>
              </a:r>
            </a:p>
            <a:p>
              <a:pPr defTabSz="342900">
                <a:defRPr/>
              </a:pPr>
              <a:endParaRPr lang="en-GB" sz="1050" dirty="0">
                <a:solidFill>
                  <a:srgbClr val="53565A"/>
                </a:solidFill>
              </a:endParaRPr>
            </a:p>
          </p:txBody>
        </p:sp>
        <p:sp>
          <p:nvSpPr>
            <p:cNvPr id="9" name="Text Placeholder 3">
              <a:extLst>
                <a:ext uri="{FF2B5EF4-FFF2-40B4-BE49-F238E27FC236}">
                  <a16:creationId xmlns:a16="http://schemas.microsoft.com/office/drawing/2014/main" id="{9000ED70-0B9E-4481-8032-1E836F15086D}"/>
                </a:ext>
              </a:extLst>
            </p:cNvPr>
            <p:cNvSpPr txBox="1">
              <a:spLocks/>
            </p:cNvSpPr>
            <p:nvPr/>
          </p:nvSpPr>
          <p:spPr bwMode="auto">
            <a:xfrm>
              <a:off x="2007672" y="4123162"/>
              <a:ext cx="1756806" cy="1376446"/>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defTabSz="342900">
                <a:spcAft>
                  <a:spcPts val="450"/>
                </a:spcAft>
                <a:defRPr/>
              </a:pPr>
              <a:r>
                <a:rPr lang="en-GB" sz="1200" b="1" dirty="0">
                  <a:solidFill>
                    <a:srgbClr val="0033A0"/>
                  </a:solidFill>
                </a:rPr>
                <a:t>Evaluate pre-project and maintenance planning</a:t>
              </a:r>
              <a:r>
                <a:rPr lang="en-GB" sz="1200" b="1" dirty="0" smtClean="0">
                  <a:solidFill>
                    <a:srgbClr val="0033A0"/>
                  </a:solidFill>
                </a:rPr>
                <a:t>.</a:t>
              </a:r>
              <a:endParaRPr lang="en-GB" sz="1200" dirty="0">
                <a:solidFill>
                  <a:srgbClr val="0033A0"/>
                </a:solidFill>
              </a:endParaRPr>
            </a:p>
          </p:txBody>
        </p:sp>
        <p:sp>
          <p:nvSpPr>
            <p:cNvPr id="10" name="Text Placeholder 3">
              <a:extLst>
                <a:ext uri="{FF2B5EF4-FFF2-40B4-BE49-F238E27FC236}">
                  <a16:creationId xmlns:a16="http://schemas.microsoft.com/office/drawing/2014/main" id="{AB12DEE4-547A-4DD3-8DBB-5BB1AD25B15B}"/>
                </a:ext>
              </a:extLst>
            </p:cNvPr>
            <p:cNvSpPr txBox="1">
              <a:spLocks/>
            </p:cNvSpPr>
            <p:nvPr/>
          </p:nvSpPr>
          <p:spPr bwMode="auto">
            <a:xfrm>
              <a:off x="7556585" y="4109289"/>
              <a:ext cx="1675202" cy="1524000"/>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defTabSz="342900">
                <a:spcAft>
                  <a:spcPts val="450"/>
                </a:spcAft>
                <a:defRPr/>
              </a:pPr>
              <a:r>
                <a:rPr lang="en-GB" sz="1200" b="1" dirty="0" smtClean="0">
                  <a:solidFill>
                    <a:srgbClr val="0033A0"/>
                  </a:solidFill>
                </a:rPr>
                <a:t>Intervene. </a:t>
              </a:r>
              <a:endParaRPr lang="en-GB" sz="1200" b="1" dirty="0">
                <a:solidFill>
                  <a:srgbClr val="0033A0"/>
                </a:solidFill>
              </a:endParaRPr>
            </a:p>
          </p:txBody>
        </p:sp>
        <p:sp>
          <p:nvSpPr>
            <p:cNvPr id="11" name="Text Placeholder 3">
              <a:extLst>
                <a:ext uri="{FF2B5EF4-FFF2-40B4-BE49-F238E27FC236}">
                  <a16:creationId xmlns:a16="http://schemas.microsoft.com/office/drawing/2014/main" id="{D9509059-5F16-4080-B6BF-F5BB345E2A26}"/>
                </a:ext>
              </a:extLst>
            </p:cNvPr>
            <p:cNvSpPr txBox="1">
              <a:spLocks/>
            </p:cNvSpPr>
            <p:nvPr/>
          </p:nvSpPr>
          <p:spPr bwMode="auto">
            <a:xfrm>
              <a:off x="5581755" y="4085390"/>
              <a:ext cx="1890210" cy="2091092"/>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defTabSz="342900">
                <a:spcAft>
                  <a:spcPts val="450"/>
                </a:spcAft>
                <a:defRPr/>
              </a:pPr>
              <a:r>
                <a:rPr lang="en-GB" sz="1200" b="1" dirty="0">
                  <a:solidFill>
                    <a:srgbClr val="0033A0"/>
                  </a:solidFill>
                </a:rPr>
                <a:t>Conduct safety inspection  audits. </a:t>
              </a:r>
            </a:p>
            <a:p>
              <a:pPr defTabSz="342900">
                <a:defRPr/>
              </a:pPr>
              <a:endParaRPr lang="en-GB" sz="1050" b="1" dirty="0">
                <a:solidFill>
                  <a:srgbClr val="53565A"/>
                </a:solidFill>
              </a:endParaRPr>
            </a:p>
          </p:txBody>
        </p:sp>
        <p:sp>
          <p:nvSpPr>
            <p:cNvPr id="12" name="Text Placeholder 3">
              <a:extLst>
                <a:ext uri="{FF2B5EF4-FFF2-40B4-BE49-F238E27FC236}">
                  <a16:creationId xmlns:a16="http://schemas.microsoft.com/office/drawing/2014/main" id="{9303D809-934A-4DFB-838A-6435F9842ABD}"/>
                </a:ext>
              </a:extLst>
            </p:cNvPr>
            <p:cNvSpPr txBox="1">
              <a:spLocks/>
            </p:cNvSpPr>
            <p:nvPr/>
          </p:nvSpPr>
          <p:spPr bwMode="auto">
            <a:xfrm>
              <a:off x="3764478" y="4085390"/>
              <a:ext cx="1732657" cy="2063279"/>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defTabSz="342900">
                <a:spcAft>
                  <a:spcPts val="450"/>
                </a:spcAft>
                <a:defRPr/>
              </a:pPr>
              <a:r>
                <a:rPr lang="en-GB" sz="1200" b="1" dirty="0">
                  <a:solidFill>
                    <a:srgbClr val="0033A0"/>
                  </a:solidFill>
                </a:rPr>
                <a:t>Consider any last-minute risk assessments</a:t>
              </a:r>
              <a:r>
                <a:rPr lang="en-GB" sz="1200" b="1" dirty="0" smtClean="0">
                  <a:solidFill>
                    <a:srgbClr val="0033A0"/>
                  </a:solidFill>
                </a:rPr>
                <a:t>.</a:t>
              </a:r>
              <a:endParaRPr lang="en-GB" sz="1200" b="1" dirty="0">
                <a:solidFill>
                  <a:srgbClr val="0033A0"/>
                </a:solidFill>
              </a:endParaRPr>
            </a:p>
          </p:txBody>
        </p:sp>
        <p:pic>
          <p:nvPicPr>
            <p:cNvPr id="13" name="Picture 12">
              <a:extLst>
                <a:ext uri="{FF2B5EF4-FFF2-40B4-BE49-F238E27FC236}">
                  <a16:creationId xmlns:a16="http://schemas.microsoft.com/office/drawing/2014/main" id="{AD12EC3D-0670-4A8B-B700-516E8F9DDFDC}"/>
                </a:ext>
              </a:extLst>
            </p:cNvPr>
            <p:cNvPicPr>
              <a:picLocks noChangeAspect="1"/>
            </p:cNvPicPr>
            <p:nvPr/>
          </p:nvPicPr>
          <p:blipFill>
            <a:blip r:embed="rId2"/>
            <a:stretch>
              <a:fillRect/>
            </a:stretch>
          </p:blipFill>
          <p:spPr>
            <a:xfrm>
              <a:off x="530075" y="2722256"/>
              <a:ext cx="988433" cy="1115973"/>
            </a:xfrm>
            <a:prstGeom prst="rect">
              <a:avLst/>
            </a:prstGeom>
            <a:effectLst/>
          </p:spPr>
        </p:pic>
        <p:pic>
          <p:nvPicPr>
            <p:cNvPr id="14" name="Picture 13">
              <a:extLst>
                <a:ext uri="{FF2B5EF4-FFF2-40B4-BE49-F238E27FC236}">
                  <a16:creationId xmlns:a16="http://schemas.microsoft.com/office/drawing/2014/main" id="{BAB73937-CC12-8748-A15B-B8454A0FB292}"/>
                </a:ext>
              </a:extLst>
            </p:cNvPr>
            <p:cNvPicPr>
              <a:picLocks noChangeAspect="1"/>
            </p:cNvPicPr>
            <p:nvPr/>
          </p:nvPicPr>
          <p:blipFill>
            <a:blip r:embed="rId3"/>
            <a:stretch>
              <a:fillRect/>
            </a:stretch>
          </p:blipFill>
          <p:spPr>
            <a:xfrm>
              <a:off x="2248958" y="2830446"/>
              <a:ext cx="1136328" cy="899593"/>
            </a:xfrm>
            <a:prstGeom prst="rect">
              <a:avLst/>
            </a:prstGeom>
            <a:effectLst/>
          </p:spPr>
        </p:pic>
        <p:pic>
          <p:nvPicPr>
            <p:cNvPr id="15" name="Picture 14">
              <a:extLst>
                <a:ext uri="{FF2B5EF4-FFF2-40B4-BE49-F238E27FC236}">
                  <a16:creationId xmlns:a16="http://schemas.microsoft.com/office/drawing/2014/main" id="{040C1738-B86A-E04C-812D-189B599C5E9B}"/>
                </a:ext>
              </a:extLst>
            </p:cNvPr>
            <p:cNvPicPr>
              <a:picLocks noChangeAspect="1"/>
            </p:cNvPicPr>
            <p:nvPr/>
          </p:nvPicPr>
          <p:blipFill>
            <a:blip r:embed="rId4"/>
            <a:stretch>
              <a:fillRect/>
            </a:stretch>
          </p:blipFill>
          <p:spPr>
            <a:xfrm>
              <a:off x="4031259" y="2722256"/>
              <a:ext cx="964402" cy="1026623"/>
            </a:xfrm>
            <a:prstGeom prst="rect">
              <a:avLst/>
            </a:prstGeom>
            <a:effectLst/>
          </p:spPr>
        </p:pic>
        <p:pic>
          <p:nvPicPr>
            <p:cNvPr id="16" name="Picture 15">
              <a:extLst>
                <a:ext uri="{FF2B5EF4-FFF2-40B4-BE49-F238E27FC236}">
                  <a16:creationId xmlns:a16="http://schemas.microsoft.com/office/drawing/2014/main" id="{2773BFC3-0A56-464B-A5C3-2A6DC79631B0}"/>
                </a:ext>
              </a:extLst>
            </p:cNvPr>
            <p:cNvPicPr>
              <a:picLocks noChangeAspect="1"/>
            </p:cNvPicPr>
            <p:nvPr/>
          </p:nvPicPr>
          <p:blipFill>
            <a:blip r:embed="rId5"/>
            <a:stretch>
              <a:fillRect/>
            </a:stretch>
          </p:blipFill>
          <p:spPr>
            <a:xfrm>
              <a:off x="5772427" y="2681732"/>
              <a:ext cx="1002890" cy="1107671"/>
            </a:xfrm>
            <a:prstGeom prst="rect">
              <a:avLst/>
            </a:prstGeom>
            <a:effectLst/>
          </p:spPr>
        </p:pic>
        <p:sp>
          <p:nvSpPr>
            <p:cNvPr id="17" name="Octagon 16">
              <a:extLst>
                <a:ext uri="{FF2B5EF4-FFF2-40B4-BE49-F238E27FC236}">
                  <a16:creationId xmlns:a16="http://schemas.microsoft.com/office/drawing/2014/main" id="{25E86518-DF16-1D4F-A6FA-741B5153419B}"/>
                </a:ext>
              </a:extLst>
            </p:cNvPr>
            <p:cNvSpPr/>
            <p:nvPr/>
          </p:nvSpPr>
          <p:spPr bwMode="auto">
            <a:xfrm>
              <a:off x="7450732" y="2819840"/>
              <a:ext cx="989551" cy="924803"/>
            </a:xfrm>
            <a:prstGeom prst="octagon">
              <a:avLst/>
            </a:prstGeom>
            <a:solidFill>
              <a:srgbClr val="C00000"/>
            </a:solidFill>
            <a:ln w="38100">
              <a:solidFill>
                <a:schemeClr val="tx1"/>
              </a:solidFill>
            </a:ln>
          </p:spPr>
          <p:txBody>
            <a:bodyPr vert="horz" wrap="square" lIns="68580" tIns="34290" rIns="68580" bIns="34290" numCol="1" rtlCol="0" anchor="ctr" anchorCtr="0" compatLnSpc="1">
              <a:prstTxWarp prst="textNoShape">
                <a:avLst/>
              </a:prstTxWarp>
            </a:bodyPr>
            <a:lstStyle/>
            <a:p>
              <a:pPr algn="ctr" defTabSz="342900">
                <a:defRPr/>
              </a:pPr>
              <a:r>
                <a:rPr lang="en-GB" sz="1650" b="1" dirty="0">
                  <a:solidFill>
                    <a:srgbClr val="FFFFFF"/>
                  </a:solidFill>
                  <a:latin typeface="Arial"/>
                </a:rPr>
                <a:t>STOP</a:t>
              </a:r>
            </a:p>
          </p:txBody>
        </p:sp>
      </p:grpSp>
      <p:sp>
        <p:nvSpPr>
          <p:cNvPr id="25" name="Title 1">
            <a:extLst>
              <a:ext uri="{FF2B5EF4-FFF2-40B4-BE49-F238E27FC236}">
                <a16:creationId xmlns:a16="http://schemas.microsoft.com/office/drawing/2014/main" id="{48C240A4-705A-DC4E-99CC-DBF72890B74D}"/>
              </a:ext>
            </a:extLst>
          </p:cNvPr>
          <p:cNvSpPr>
            <a:spLocks noGrp="1"/>
          </p:cNvSpPr>
          <p:nvPr>
            <p:ph type="title"/>
          </p:nvPr>
        </p:nvSpPr>
        <p:spPr>
          <a:xfrm>
            <a:off x="219669" y="2186008"/>
            <a:ext cx="8719794" cy="685800"/>
          </a:xfrm>
        </p:spPr>
        <p:txBody>
          <a:bodyPr/>
          <a:lstStyle/>
          <a:p>
            <a:pPr algn="ctr"/>
            <a:r>
              <a:rPr lang="en-US" sz="2500" dirty="0" smtClean="0"/>
              <a:t>Life Saving Rules </a:t>
            </a:r>
            <a:br>
              <a:rPr lang="en-US" sz="2500" dirty="0" smtClean="0"/>
            </a:br>
            <a:r>
              <a:rPr lang="en-US" sz="2500" dirty="0" smtClean="0"/>
              <a:t>should be part of day-to-day operations. </a:t>
            </a:r>
            <a:r>
              <a:rPr lang="en-US" dirty="0" smtClean="0"/>
              <a:t/>
            </a:r>
            <a:br>
              <a:rPr lang="en-US" dirty="0" smtClean="0"/>
            </a:br>
            <a:endParaRPr lang="en-US" dirty="0"/>
          </a:p>
        </p:txBody>
      </p:sp>
    </p:spTree>
    <p:extLst>
      <p:ext uri="{BB962C8B-B14F-4D97-AF65-F5344CB8AC3E}">
        <p14:creationId xmlns:p14="http://schemas.microsoft.com/office/powerpoint/2010/main" val="3393221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When Life Saving Rules are followed, we all return home to our friends and family, safely. </a:t>
            </a:r>
            <a:endParaRPr lang="en-US" dirty="0"/>
          </a:p>
        </p:txBody>
      </p:sp>
      <p:sp>
        <p:nvSpPr>
          <p:cNvPr id="7" name="Rectangle 6"/>
          <p:cNvSpPr/>
          <p:nvPr/>
        </p:nvSpPr>
        <p:spPr>
          <a:xfrm>
            <a:off x="3306166" y="3532902"/>
            <a:ext cx="102666" cy="264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55264445-FAD9-495C-9CE8-2776AA38D6DF}"/>
              </a:ext>
            </a:extLst>
          </p:cNvPr>
          <p:cNvPicPr>
            <a:picLocks noChangeAspect="1"/>
          </p:cNvPicPr>
          <p:nvPr/>
        </p:nvPicPr>
        <p:blipFill>
          <a:blip r:embed="rId2"/>
          <a:stretch>
            <a:fillRect/>
          </a:stretch>
        </p:blipFill>
        <p:spPr>
          <a:xfrm>
            <a:off x="3230348" y="3554370"/>
            <a:ext cx="893168" cy="893168"/>
          </a:xfrm>
          <a:prstGeom prst="rect">
            <a:avLst/>
          </a:prstGeom>
        </p:spPr>
      </p:pic>
      <p:pic>
        <p:nvPicPr>
          <p:cNvPr id="9" name="Picture 8">
            <a:extLst>
              <a:ext uri="{FF2B5EF4-FFF2-40B4-BE49-F238E27FC236}">
                <a16:creationId xmlns:a16="http://schemas.microsoft.com/office/drawing/2014/main" id="{82233DE1-212B-4717-A6BB-1C0C39F95E9B}"/>
              </a:ext>
            </a:extLst>
          </p:cNvPr>
          <p:cNvPicPr>
            <a:picLocks noChangeAspect="1"/>
          </p:cNvPicPr>
          <p:nvPr/>
        </p:nvPicPr>
        <p:blipFill>
          <a:blip r:embed="rId3"/>
          <a:stretch>
            <a:fillRect/>
          </a:stretch>
        </p:blipFill>
        <p:spPr>
          <a:xfrm>
            <a:off x="4493515" y="3531636"/>
            <a:ext cx="891540" cy="891540"/>
          </a:xfrm>
          <a:prstGeom prst="rect">
            <a:avLst/>
          </a:prstGeom>
        </p:spPr>
      </p:pic>
      <p:pic>
        <p:nvPicPr>
          <p:cNvPr id="10" name="Picture 9">
            <a:extLst>
              <a:ext uri="{FF2B5EF4-FFF2-40B4-BE49-F238E27FC236}">
                <a16:creationId xmlns:a16="http://schemas.microsoft.com/office/drawing/2014/main" id="{B21C7E75-5F01-4609-A190-90DA84C2BD4A}"/>
              </a:ext>
            </a:extLst>
          </p:cNvPr>
          <p:cNvPicPr>
            <a:picLocks noChangeAspect="1"/>
          </p:cNvPicPr>
          <p:nvPr/>
        </p:nvPicPr>
        <p:blipFill>
          <a:blip r:embed="rId4"/>
          <a:stretch>
            <a:fillRect/>
          </a:stretch>
        </p:blipFill>
        <p:spPr>
          <a:xfrm>
            <a:off x="5740646" y="3529492"/>
            <a:ext cx="891540" cy="891540"/>
          </a:xfrm>
          <a:prstGeom prst="rect">
            <a:avLst/>
          </a:prstGeom>
        </p:spPr>
      </p:pic>
      <p:pic>
        <p:nvPicPr>
          <p:cNvPr id="11" name="Picture 10">
            <a:extLst>
              <a:ext uri="{FF2B5EF4-FFF2-40B4-BE49-F238E27FC236}">
                <a16:creationId xmlns:a16="http://schemas.microsoft.com/office/drawing/2014/main" id="{7B6B89BA-E0EE-48F4-B9A8-82C467B8228D}"/>
              </a:ext>
            </a:extLst>
          </p:cNvPr>
          <p:cNvPicPr>
            <a:picLocks noChangeAspect="1"/>
          </p:cNvPicPr>
          <p:nvPr/>
        </p:nvPicPr>
        <p:blipFill>
          <a:blip r:embed="rId5"/>
          <a:stretch>
            <a:fillRect/>
          </a:stretch>
        </p:blipFill>
        <p:spPr>
          <a:xfrm>
            <a:off x="6853889" y="3513941"/>
            <a:ext cx="891540" cy="891540"/>
          </a:xfrm>
          <a:prstGeom prst="rect">
            <a:avLst/>
          </a:prstGeom>
        </p:spPr>
      </p:pic>
      <p:pic>
        <p:nvPicPr>
          <p:cNvPr id="12" name="Picture 11">
            <a:extLst>
              <a:ext uri="{FF2B5EF4-FFF2-40B4-BE49-F238E27FC236}">
                <a16:creationId xmlns:a16="http://schemas.microsoft.com/office/drawing/2014/main" id="{AEBB3BB5-EB4E-44DA-8704-8EFD0C5A8803}"/>
              </a:ext>
            </a:extLst>
          </p:cNvPr>
          <p:cNvPicPr>
            <a:picLocks noChangeAspect="1"/>
          </p:cNvPicPr>
          <p:nvPr/>
        </p:nvPicPr>
        <p:blipFill>
          <a:blip r:embed="rId6"/>
          <a:stretch>
            <a:fillRect/>
          </a:stretch>
        </p:blipFill>
        <p:spPr>
          <a:xfrm>
            <a:off x="3271146" y="4633854"/>
            <a:ext cx="891540" cy="891540"/>
          </a:xfrm>
          <a:prstGeom prst="rect">
            <a:avLst/>
          </a:prstGeom>
        </p:spPr>
      </p:pic>
      <p:pic>
        <p:nvPicPr>
          <p:cNvPr id="13" name="Picture 12">
            <a:extLst>
              <a:ext uri="{FF2B5EF4-FFF2-40B4-BE49-F238E27FC236}">
                <a16:creationId xmlns:a16="http://schemas.microsoft.com/office/drawing/2014/main" id="{4C82A90C-F5B5-4F56-9C08-B6AD99E9FC3B}"/>
              </a:ext>
            </a:extLst>
          </p:cNvPr>
          <p:cNvPicPr>
            <a:picLocks noChangeAspect="1"/>
          </p:cNvPicPr>
          <p:nvPr/>
        </p:nvPicPr>
        <p:blipFill>
          <a:blip r:embed="rId7"/>
          <a:stretch>
            <a:fillRect/>
          </a:stretch>
        </p:blipFill>
        <p:spPr>
          <a:xfrm>
            <a:off x="4533065" y="4635373"/>
            <a:ext cx="891540" cy="891540"/>
          </a:xfrm>
          <a:prstGeom prst="rect">
            <a:avLst/>
          </a:prstGeom>
        </p:spPr>
      </p:pic>
      <p:pic>
        <p:nvPicPr>
          <p:cNvPr id="14" name="Picture 13">
            <a:extLst>
              <a:ext uri="{FF2B5EF4-FFF2-40B4-BE49-F238E27FC236}">
                <a16:creationId xmlns:a16="http://schemas.microsoft.com/office/drawing/2014/main" id="{FB64E846-445D-4F76-94F3-88A3AD20098E}"/>
              </a:ext>
            </a:extLst>
          </p:cNvPr>
          <p:cNvPicPr>
            <a:picLocks noChangeAspect="1"/>
          </p:cNvPicPr>
          <p:nvPr/>
        </p:nvPicPr>
        <p:blipFill>
          <a:blip r:embed="rId8"/>
          <a:stretch>
            <a:fillRect/>
          </a:stretch>
        </p:blipFill>
        <p:spPr>
          <a:xfrm>
            <a:off x="5740646" y="4648859"/>
            <a:ext cx="891540" cy="891540"/>
          </a:xfrm>
          <a:prstGeom prst="rect">
            <a:avLst/>
          </a:prstGeom>
        </p:spPr>
      </p:pic>
      <p:pic>
        <p:nvPicPr>
          <p:cNvPr id="15" name="Picture 14">
            <a:extLst>
              <a:ext uri="{FF2B5EF4-FFF2-40B4-BE49-F238E27FC236}">
                <a16:creationId xmlns:a16="http://schemas.microsoft.com/office/drawing/2014/main" id="{8EA8F9FA-5F62-4832-8BED-83006EBC8F68}"/>
              </a:ext>
            </a:extLst>
          </p:cNvPr>
          <p:cNvPicPr>
            <a:picLocks noChangeAspect="1"/>
          </p:cNvPicPr>
          <p:nvPr/>
        </p:nvPicPr>
        <p:blipFill>
          <a:blip r:embed="rId9"/>
          <a:stretch>
            <a:fillRect/>
          </a:stretch>
        </p:blipFill>
        <p:spPr>
          <a:xfrm>
            <a:off x="6853889" y="4633308"/>
            <a:ext cx="891540" cy="891540"/>
          </a:xfrm>
          <a:prstGeom prst="rect">
            <a:avLst/>
          </a:prstGeom>
        </p:spPr>
      </p:pic>
      <p:sp>
        <p:nvSpPr>
          <p:cNvPr id="16" name="TextBox 15"/>
          <p:cNvSpPr txBox="1"/>
          <p:nvPr/>
        </p:nvSpPr>
        <p:spPr>
          <a:xfrm>
            <a:off x="3368544" y="5538342"/>
            <a:ext cx="696743" cy="236422"/>
          </a:xfrm>
          <a:prstGeom prst="rect">
            <a:avLst/>
          </a:prstGeom>
          <a:noFill/>
        </p:spPr>
        <p:txBody>
          <a:bodyPr wrap="square" rtlCol="0">
            <a:noAutofit/>
          </a:bodyPr>
          <a:lstStyle/>
          <a:p>
            <a:pPr defTabSz="685800">
              <a:spcBef>
                <a:spcPts val="675"/>
              </a:spcBef>
              <a:buClr>
                <a:srgbClr val="0033A0"/>
              </a:buClr>
            </a:pPr>
            <a:r>
              <a:rPr lang="en-US" sz="900" b="1" dirty="0">
                <a:solidFill>
                  <a:srgbClr val="0033A0"/>
                </a:solidFill>
                <a:latin typeface="Arial" panose="020B0604020202020204"/>
              </a:rPr>
              <a:t>Hot Work  </a:t>
            </a:r>
          </a:p>
          <a:p>
            <a:pPr defTabSz="685800">
              <a:buClr>
                <a:srgbClr val="0033A0"/>
              </a:buClr>
            </a:pPr>
            <a:endParaRPr lang="en-GB" sz="675" dirty="0">
              <a:solidFill>
                <a:srgbClr val="5B6771"/>
              </a:solidFill>
              <a:latin typeface="Arial" panose="020B0604020202020204"/>
            </a:endParaRPr>
          </a:p>
          <a:p>
            <a:pPr defTabSz="685800">
              <a:spcBef>
                <a:spcPts val="675"/>
              </a:spcBef>
              <a:buClr>
                <a:srgbClr val="0033A0"/>
              </a:buClr>
            </a:pPr>
            <a:endParaRPr lang="en-US" sz="900" b="1" dirty="0">
              <a:solidFill>
                <a:srgbClr val="0033A0"/>
              </a:solidFill>
              <a:latin typeface="Arial" panose="020B0604020202020204"/>
            </a:endParaRPr>
          </a:p>
          <a:p>
            <a:pPr marL="214313" indent="-214313" defTabSz="685800">
              <a:buClr>
                <a:srgbClr val="0033A0"/>
              </a:buClr>
              <a:buFont typeface="Arial" panose="020B0604020202020204" pitchFamily="34" charset="0"/>
              <a:buChar char="•"/>
            </a:pPr>
            <a:endParaRPr lang="en-GB" sz="750" dirty="0">
              <a:solidFill>
                <a:srgbClr val="5B6771"/>
              </a:solidFill>
              <a:latin typeface="Arial" panose="020B0604020202020204"/>
            </a:endParaRPr>
          </a:p>
        </p:txBody>
      </p:sp>
      <p:sp>
        <p:nvSpPr>
          <p:cNvPr id="17" name="TextBox 16"/>
          <p:cNvSpPr txBox="1"/>
          <p:nvPr/>
        </p:nvSpPr>
        <p:spPr>
          <a:xfrm>
            <a:off x="4438151" y="4410600"/>
            <a:ext cx="1276160" cy="219238"/>
          </a:xfrm>
          <a:prstGeom prst="rect">
            <a:avLst/>
          </a:prstGeom>
          <a:noFill/>
        </p:spPr>
        <p:txBody>
          <a:bodyPr wrap="square" rtlCol="0">
            <a:noAutofit/>
          </a:bodyPr>
          <a:lstStyle/>
          <a:p>
            <a:pPr defTabSz="685800">
              <a:spcBef>
                <a:spcPts val="675"/>
              </a:spcBef>
              <a:buClr>
                <a:srgbClr val="0033A0"/>
              </a:buClr>
            </a:pPr>
            <a:r>
              <a:rPr lang="en-US" sz="900" b="1" dirty="0" smtClean="0">
                <a:solidFill>
                  <a:srgbClr val="0033A0"/>
                </a:solidFill>
                <a:latin typeface="Arial" panose="020B0604020202020204"/>
              </a:rPr>
              <a:t>Confined </a:t>
            </a:r>
            <a:r>
              <a:rPr lang="en-US" sz="900" b="1" dirty="0">
                <a:solidFill>
                  <a:srgbClr val="0033A0"/>
                </a:solidFill>
                <a:latin typeface="Arial" panose="020B0604020202020204"/>
              </a:rPr>
              <a:t>Space </a:t>
            </a:r>
          </a:p>
          <a:p>
            <a:pPr defTabSz="685800">
              <a:buClr>
                <a:srgbClr val="0033A0"/>
              </a:buClr>
            </a:pPr>
            <a:endParaRPr lang="en-GB" sz="375" dirty="0">
              <a:solidFill>
                <a:srgbClr val="5B6771"/>
              </a:solidFill>
              <a:latin typeface="Arial" panose="020B0604020202020204"/>
            </a:endParaRPr>
          </a:p>
          <a:p>
            <a:pPr defTabSz="685800">
              <a:buClr>
                <a:srgbClr val="0033A0"/>
              </a:buClr>
            </a:pPr>
            <a:r>
              <a:rPr lang="en-GB" sz="375" dirty="0">
                <a:solidFill>
                  <a:srgbClr val="5B6771"/>
                </a:solidFill>
                <a:latin typeface="Arial" panose="020B0604020202020204"/>
              </a:rPr>
              <a:t/>
            </a:r>
            <a:br>
              <a:rPr lang="en-GB" sz="375" dirty="0">
                <a:solidFill>
                  <a:srgbClr val="5B6771"/>
                </a:solidFill>
                <a:latin typeface="Arial" panose="020B0604020202020204"/>
              </a:rPr>
            </a:br>
            <a:endParaRPr lang="en-US" sz="900" b="1" dirty="0">
              <a:solidFill>
                <a:srgbClr val="0033A0"/>
              </a:solidFill>
              <a:latin typeface="Arial" panose="020B0604020202020204"/>
            </a:endParaRPr>
          </a:p>
          <a:p>
            <a:pPr marL="214313" indent="-214313" defTabSz="685800">
              <a:buClr>
                <a:srgbClr val="0033A0"/>
              </a:buClr>
              <a:buFont typeface="Arial" panose="020B0604020202020204" pitchFamily="34" charset="0"/>
              <a:buChar char="•"/>
            </a:pPr>
            <a:endParaRPr lang="en-GB" sz="750" dirty="0">
              <a:solidFill>
                <a:srgbClr val="5B6771"/>
              </a:solidFill>
              <a:latin typeface="Arial" panose="020B0604020202020204"/>
            </a:endParaRPr>
          </a:p>
        </p:txBody>
      </p:sp>
      <p:sp>
        <p:nvSpPr>
          <p:cNvPr id="18" name="TextBox 17"/>
          <p:cNvSpPr txBox="1"/>
          <p:nvPr/>
        </p:nvSpPr>
        <p:spPr>
          <a:xfrm>
            <a:off x="5798397" y="4441619"/>
            <a:ext cx="935420" cy="197403"/>
          </a:xfrm>
          <a:prstGeom prst="rect">
            <a:avLst/>
          </a:prstGeom>
          <a:noFill/>
        </p:spPr>
        <p:txBody>
          <a:bodyPr wrap="square" rtlCol="0">
            <a:noAutofit/>
          </a:bodyPr>
          <a:lstStyle/>
          <a:p>
            <a:pPr defTabSz="685800">
              <a:buClr>
                <a:srgbClr val="0033A0"/>
              </a:buClr>
            </a:pPr>
            <a:r>
              <a:rPr lang="en-US" sz="900" b="1" dirty="0" smtClean="0">
                <a:solidFill>
                  <a:srgbClr val="0033A0"/>
                </a:solidFill>
                <a:latin typeface="Arial" panose="020B0604020202020204"/>
              </a:rPr>
              <a:t>Safe Driving</a:t>
            </a:r>
            <a:endParaRPr lang="en-GB" sz="750" dirty="0">
              <a:solidFill>
                <a:srgbClr val="5B6771"/>
              </a:solidFill>
              <a:latin typeface="Arial" panose="020B0604020202020204"/>
            </a:endParaRPr>
          </a:p>
        </p:txBody>
      </p:sp>
      <p:sp>
        <p:nvSpPr>
          <p:cNvPr id="19" name="TextBox 18"/>
          <p:cNvSpPr txBox="1"/>
          <p:nvPr/>
        </p:nvSpPr>
        <p:spPr>
          <a:xfrm>
            <a:off x="6817903" y="4431548"/>
            <a:ext cx="1192644" cy="193307"/>
          </a:xfrm>
          <a:prstGeom prst="rect">
            <a:avLst/>
          </a:prstGeom>
          <a:noFill/>
        </p:spPr>
        <p:txBody>
          <a:bodyPr wrap="square" rtlCol="0">
            <a:noAutofit/>
          </a:bodyPr>
          <a:lstStyle/>
          <a:p>
            <a:pPr defTabSz="685800">
              <a:spcBef>
                <a:spcPts val="675"/>
              </a:spcBef>
              <a:buClr>
                <a:srgbClr val="0033A0"/>
              </a:buClr>
            </a:pPr>
            <a:r>
              <a:rPr lang="en-US" sz="900" b="1" dirty="0" smtClean="0">
                <a:solidFill>
                  <a:srgbClr val="0033A0"/>
                </a:solidFill>
                <a:latin typeface="Arial" panose="020B0604020202020204"/>
              </a:rPr>
              <a:t>Energy </a:t>
            </a:r>
            <a:r>
              <a:rPr lang="en-US" sz="900" b="1" dirty="0">
                <a:solidFill>
                  <a:srgbClr val="0033A0"/>
                </a:solidFill>
                <a:latin typeface="Arial" panose="020B0604020202020204"/>
              </a:rPr>
              <a:t>Isolation</a:t>
            </a:r>
          </a:p>
          <a:p>
            <a:pPr defTabSz="685800">
              <a:spcBef>
                <a:spcPts val="675"/>
              </a:spcBef>
              <a:buClr>
                <a:srgbClr val="0033A0"/>
              </a:buClr>
            </a:pPr>
            <a:endParaRPr lang="en-US" sz="900" b="1" dirty="0">
              <a:solidFill>
                <a:srgbClr val="0033A0"/>
              </a:solidFill>
              <a:latin typeface="Arial" panose="020B0604020202020204"/>
            </a:endParaRPr>
          </a:p>
          <a:p>
            <a:pPr marL="214313" indent="-214313" defTabSz="685800">
              <a:buClr>
                <a:srgbClr val="0033A0"/>
              </a:buClr>
              <a:buFont typeface="Arial" panose="020B0604020202020204" pitchFamily="34" charset="0"/>
              <a:buChar char="•"/>
            </a:pPr>
            <a:endParaRPr lang="en-GB" sz="750" dirty="0">
              <a:solidFill>
                <a:srgbClr val="5B6771"/>
              </a:solidFill>
              <a:latin typeface="Arial" panose="020B0604020202020204"/>
            </a:endParaRPr>
          </a:p>
        </p:txBody>
      </p:sp>
      <p:sp>
        <p:nvSpPr>
          <p:cNvPr id="20" name="TextBox 19"/>
          <p:cNvSpPr txBox="1"/>
          <p:nvPr/>
        </p:nvSpPr>
        <p:spPr>
          <a:xfrm>
            <a:off x="4579937" y="5526913"/>
            <a:ext cx="857000" cy="207374"/>
          </a:xfrm>
          <a:prstGeom prst="rect">
            <a:avLst/>
          </a:prstGeom>
          <a:noFill/>
        </p:spPr>
        <p:txBody>
          <a:bodyPr wrap="square" rtlCol="0">
            <a:noAutofit/>
          </a:bodyPr>
          <a:lstStyle/>
          <a:p>
            <a:pPr defTabSz="685800">
              <a:spcBef>
                <a:spcPts val="675"/>
              </a:spcBef>
              <a:buClr>
                <a:srgbClr val="0033A0"/>
              </a:buClr>
            </a:pPr>
            <a:r>
              <a:rPr lang="en-US" sz="900" b="1" dirty="0" smtClean="0">
                <a:solidFill>
                  <a:srgbClr val="0033A0"/>
                </a:solidFill>
                <a:latin typeface="Arial" panose="020B0604020202020204"/>
              </a:rPr>
              <a:t>Line </a:t>
            </a:r>
            <a:r>
              <a:rPr lang="en-US" sz="900" b="1" dirty="0">
                <a:solidFill>
                  <a:srgbClr val="0033A0"/>
                </a:solidFill>
                <a:latin typeface="Arial" panose="020B0604020202020204"/>
              </a:rPr>
              <a:t>of </a:t>
            </a:r>
            <a:r>
              <a:rPr lang="en-US" sz="900" b="1" dirty="0" smtClean="0">
                <a:solidFill>
                  <a:srgbClr val="0033A0"/>
                </a:solidFill>
                <a:latin typeface="Arial" panose="020B0604020202020204"/>
              </a:rPr>
              <a:t>Fire</a:t>
            </a:r>
            <a:endParaRPr lang="en-GB" sz="375" dirty="0">
              <a:solidFill>
                <a:srgbClr val="5B6771"/>
              </a:solidFill>
              <a:latin typeface="Arial" panose="020B0604020202020204"/>
            </a:endParaRPr>
          </a:p>
          <a:p>
            <a:pPr defTabSz="685800">
              <a:buClr>
                <a:srgbClr val="0033A0"/>
              </a:buClr>
            </a:pPr>
            <a:endParaRPr lang="en-GB" sz="375" dirty="0">
              <a:solidFill>
                <a:srgbClr val="5B6771"/>
              </a:solidFill>
              <a:latin typeface="Arial" panose="020B0604020202020204"/>
            </a:endParaRPr>
          </a:p>
          <a:p>
            <a:pPr defTabSz="685800">
              <a:buClr>
                <a:srgbClr val="0033A0"/>
              </a:buClr>
            </a:pPr>
            <a:r>
              <a:rPr lang="en-GB" sz="375" dirty="0">
                <a:solidFill>
                  <a:srgbClr val="5B6771"/>
                </a:solidFill>
                <a:latin typeface="Arial" panose="020B0604020202020204"/>
              </a:rPr>
              <a:t/>
            </a:r>
            <a:br>
              <a:rPr lang="en-GB" sz="375" dirty="0">
                <a:solidFill>
                  <a:srgbClr val="5B6771"/>
                </a:solidFill>
                <a:latin typeface="Arial" panose="020B0604020202020204"/>
              </a:rPr>
            </a:br>
            <a:endParaRPr lang="en-US" sz="900" b="1" dirty="0">
              <a:solidFill>
                <a:srgbClr val="0033A0"/>
              </a:solidFill>
              <a:latin typeface="Arial" panose="020B0604020202020204"/>
            </a:endParaRPr>
          </a:p>
          <a:p>
            <a:pPr marL="214313" indent="-214313" defTabSz="685800">
              <a:buClr>
                <a:srgbClr val="0033A0"/>
              </a:buClr>
              <a:buFont typeface="Arial" panose="020B0604020202020204" pitchFamily="34" charset="0"/>
              <a:buChar char="•"/>
            </a:pPr>
            <a:endParaRPr lang="en-GB" sz="750" dirty="0">
              <a:solidFill>
                <a:srgbClr val="5B6771"/>
              </a:solidFill>
              <a:latin typeface="Arial" panose="020B0604020202020204"/>
            </a:endParaRPr>
          </a:p>
        </p:txBody>
      </p:sp>
      <p:sp>
        <p:nvSpPr>
          <p:cNvPr id="21" name="TextBox 20"/>
          <p:cNvSpPr txBox="1"/>
          <p:nvPr/>
        </p:nvSpPr>
        <p:spPr>
          <a:xfrm>
            <a:off x="5564700" y="5529634"/>
            <a:ext cx="1402814" cy="237738"/>
          </a:xfrm>
          <a:prstGeom prst="rect">
            <a:avLst/>
          </a:prstGeom>
          <a:noFill/>
        </p:spPr>
        <p:txBody>
          <a:bodyPr wrap="square" rtlCol="0">
            <a:noAutofit/>
          </a:bodyPr>
          <a:lstStyle/>
          <a:p>
            <a:pPr defTabSz="685800">
              <a:buClr>
                <a:srgbClr val="0033A0"/>
              </a:buClr>
            </a:pPr>
            <a:r>
              <a:rPr lang="en-US" sz="900" b="1" dirty="0" smtClean="0">
                <a:solidFill>
                  <a:srgbClr val="0033A0"/>
                </a:solidFill>
                <a:latin typeface="Arial" panose="020B0604020202020204"/>
              </a:rPr>
              <a:t>Hazardous </a:t>
            </a:r>
            <a:r>
              <a:rPr lang="en-US" sz="900" b="1" dirty="0">
                <a:solidFill>
                  <a:srgbClr val="0033A0"/>
                </a:solidFill>
                <a:latin typeface="Arial" panose="020B0604020202020204"/>
              </a:rPr>
              <a:t>Materials </a:t>
            </a:r>
            <a:endParaRPr lang="en-GB" sz="750" dirty="0">
              <a:solidFill>
                <a:srgbClr val="5B6771"/>
              </a:solidFill>
              <a:latin typeface="Arial" panose="020B0604020202020204"/>
            </a:endParaRPr>
          </a:p>
        </p:txBody>
      </p:sp>
      <p:sp>
        <p:nvSpPr>
          <p:cNvPr id="22" name="TextBox 21"/>
          <p:cNvSpPr txBox="1"/>
          <p:nvPr/>
        </p:nvSpPr>
        <p:spPr>
          <a:xfrm>
            <a:off x="6864080" y="5523329"/>
            <a:ext cx="1074196" cy="246961"/>
          </a:xfrm>
          <a:prstGeom prst="rect">
            <a:avLst/>
          </a:prstGeom>
          <a:noFill/>
        </p:spPr>
        <p:txBody>
          <a:bodyPr wrap="square" rtlCol="0">
            <a:noAutofit/>
          </a:bodyPr>
          <a:lstStyle/>
          <a:p>
            <a:pPr defTabSz="685800">
              <a:spcBef>
                <a:spcPts val="675"/>
              </a:spcBef>
              <a:buClr>
                <a:srgbClr val="0033A0"/>
              </a:buClr>
            </a:pPr>
            <a:r>
              <a:rPr lang="en-US" sz="900" b="1" dirty="0" smtClean="0">
                <a:solidFill>
                  <a:srgbClr val="0033A0"/>
                </a:solidFill>
                <a:latin typeface="Arial" panose="020B0604020202020204"/>
              </a:rPr>
              <a:t>Fall Protection</a:t>
            </a:r>
            <a:endParaRPr lang="en-GB" sz="750" dirty="0">
              <a:solidFill>
                <a:srgbClr val="5B6771"/>
              </a:solidFill>
              <a:latin typeface="Arial" panose="020B0604020202020204"/>
            </a:endParaRPr>
          </a:p>
        </p:txBody>
      </p:sp>
      <p:sp>
        <p:nvSpPr>
          <p:cNvPr id="23" name="TextBox 22"/>
          <p:cNvSpPr txBox="1"/>
          <p:nvPr/>
        </p:nvSpPr>
        <p:spPr>
          <a:xfrm>
            <a:off x="3227629" y="4421032"/>
            <a:ext cx="1081368" cy="206661"/>
          </a:xfrm>
          <a:prstGeom prst="rect">
            <a:avLst/>
          </a:prstGeom>
          <a:noFill/>
        </p:spPr>
        <p:txBody>
          <a:bodyPr wrap="square" rtlCol="0">
            <a:noAutofit/>
          </a:bodyPr>
          <a:lstStyle/>
          <a:p>
            <a:pPr defTabSz="685800">
              <a:spcBef>
                <a:spcPts val="675"/>
              </a:spcBef>
              <a:buClr>
                <a:srgbClr val="0033A0"/>
              </a:buClr>
            </a:pPr>
            <a:r>
              <a:rPr lang="en-US" sz="900" b="1" dirty="0">
                <a:solidFill>
                  <a:srgbClr val="0033A0"/>
                </a:solidFill>
                <a:latin typeface="Arial" panose="020B0604020202020204"/>
              </a:rPr>
              <a:t>Safety </a:t>
            </a:r>
            <a:r>
              <a:rPr lang="en-US" sz="900" b="1" dirty="0" smtClean="0">
                <a:solidFill>
                  <a:srgbClr val="0033A0"/>
                </a:solidFill>
                <a:latin typeface="Arial" panose="020B0604020202020204"/>
              </a:rPr>
              <a:t>Controls</a:t>
            </a:r>
          </a:p>
          <a:p>
            <a:pPr defTabSz="685800">
              <a:spcBef>
                <a:spcPts val="675"/>
              </a:spcBef>
              <a:buClr>
                <a:srgbClr val="0033A0"/>
              </a:buClr>
            </a:pPr>
            <a:endParaRPr lang="en-US" sz="900" b="1" dirty="0">
              <a:solidFill>
                <a:srgbClr val="0033A0"/>
              </a:solidFill>
              <a:latin typeface="Arial" panose="020B0604020202020204"/>
            </a:endParaRPr>
          </a:p>
          <a:p>
            <a:pPr marL="214313" indent="-214313" defTabSz="685800">
              <a:buClr>
                <a:srgbClr val="0033A0"/>
              </a:buClr>
              <a:buFont typeface="Arial" panose="020B0604020202020204" pitchFamily="34" charset="0"/>
              <a:buChar char="•"/>
            </a:pPr>
            <a:endParaRPr lang="en-GB" sz="750" dirty="0">
              <a:solidFill>
                <a:srgbClr val="5B6771"/>
              </a:solidFill>
              <a:latin typeface="Arial" panose="020B0604020202020204"/>
            </a:endParaRPr>
          </a:p>
        </p:txBody>
      </p:sp>
      <p:sp>
        <p:nvSpPr>
          <p:cNvPr id="24" name="Rectangle 23"/>
          <p:cNvSpPr/>
          <p:nvPr/>
        </p:nvSpPr>
        <p:spPr>
          <a:xfrm>
            <a:off x="2466474" y="3513941"/>
            <a:ext cx="409073" cy="492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6967514" y="5774764"/>
            <a:ext cx="2008044" cy="986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6317" y="5731883"/>
            <a:ext cx="2079004" cy="903479"/>
          </a:xfrm>
          <a:prstGeom prst="rect">
            <a:avLst/>
          </a:prstGeom>
        </p:spPr>
      </p:pic>
    </p:spTree>
    <p:extLst>
      <p:ext uri="{BB962C8B-B14F-4D97-AF65-F5344CB8AC3E}">
        <p14:creationId xmlns:p14="http://schemas.microsoft.com/office/powerpoint/2010/main" val="1975675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DAE23-41B3-C54F-AADC-DF2C6AB562DB}"/>
              </a:ext>
            </a:extLst>
          </p:cNvPr>
          <p:cNvSpPr>
            <a:spLocks noGrp="1"/>
          </p:cNvSpPr>
          <p:nvPr>
            <p:ph type="title"/>
          </p:nvPr>
        </p:nvSpPr>
        <p:spPr/>
        <p:txBody>
          <a:bodyPr/>
          <a:lstStyle/>
          <a:p>
            <a:r>
              <a:rPr lang="en-US" dirty="0" smtClean="0"/>
              <a:t>LIFE SAVING RULES DEFINED</a:t>
            </a:r>
            <a:endParaRPr lang="en-US" dirty="0"/>
          </a:p>
        </p:txBody>
      </p:sp>
      <p:sp>
        <p:nvSpPr>
          <p:cNvPr id="3" name="Text Placeholder 2">
            <a:extLst>
              <a:ext uri="{FF2B5EF4-FFF2-40B4-BE49-F238E27FC236}">
                <a16:creationId xmlns:a16="http://schemas.microsoft.com/office/drawing/2014/main" id="{28EAC19D-A57F-4848-97F0-FEBFA61F18C0}"/>
              </a:ext>
            </a:extLst>
          </p:cNvPr>
          <p:cNvSpPr>
            <a:spLocks noGrp="1"/>
          </p:cNvSpPr>
          <p:nvPr>
            <p:ph type="body" sz="quarter" idx="15"/>
          </p:nvPr>
        </p:nvSpPr>
        <p:spPr>
          <a:xfrm>
            <a:off x="457199" y="3657600"/>
            <a:ext cx="8229599" cy="576072"/>
          </a:xfrm>
        </p:spPr>
        <p:txBody>
          <a:bodyPr/>
          <a:lstStyle/>
          <a:p>
            <a:r>
              <a:rPr lang="en-US" dirty="0" smtClean="0"/>
              <a:t>Rules that describe key safety principles that will protect employees against serious injury or death. </a:t>
            </a:r>
            <a:endParaRPr lang="en-US" dirty="0"/>
          </a:p>
        </p:txBody>
      </p:sp>
    </p:spTree>
    <p:extLst>
      <p:ext uri="{BB962C8B-B14F-4D97-AF65-F5344CB8AC3E}">
        <p14:creationId xmlns:p14="http://schemas.microsoft.com/office/powerpoint/2010/main" val="247709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D6460-2855-5C4A-A3EB-463A82B507B8}"/>
              </a:ext>
            </a:extLst>
          </p:cNvPr>
          <p:cNvSpPr>
            <a:spLocks noGrp="1"/>
          </p:cNvSpPr>
          <p:nvPr>
            <p:ph type="title"/>
          </p:nvPr>
        </p:nvSpPr>
        <p:spPr/>
        <p:txBody>
          <a:bodyPr/>
          <a:lstStyle/>
          <a:p>
            <a:r>
              <a:rPr lang="en-US" dirty="0" smtClean="0"/>
              <a:t>LIFE SAVING RULES DEFINED </a:t>
            </a:r>
            <a:endParaRPr lang="en-US" dirty="0"/>
          </a:p>
        </p:txBody>
      </p:sp>
      <p:sp>
        <p:nvSpPr>
          <p:cNvPr id="3" name="Subtitle 2">
            <a:extLst>
              <a:ext uri="{FF2B5EF4-FFF2-40B4-BE49-F238E27FC236}">
                <a16:creationId xmlns:a16="http://schemas.microsoft.com/office/drawing/2014/main" id="{6F6B1D98-6185-1E41-9EA9-B1EB85A84CB3}"/>
              </a:ext>
            </a:extLst>
          </p:cNvPr>
          <p:cNvSpPr>
            <a:spLocks noGrp="1"/>
          </p:cNvSpPr>
          <p:nvPr>
            <p:ph type="subTitle" idx="1"/>
          </p:nvPr>
        </p:nvSpPr>
        <p:spPr>
          <a:xfrm>
            <a:off x="528767" y="1408614"/>
            <a:ext cx="8229599" cy="827511"/>
          </a:xfrm>
        </p:spPr>
        <p:txBody>
          <a:bodyPr/>
          <a:lstStyle/>
          <a:p>
            <a:r>
              <a:rPr lang="en-US" b="1" dirty="0" smtClean="0"/>
              <a:t>Life Saving Rules are developed around hazards </a:t>
            </a:r>
            <a:r>
              <a:rPr lang="en-US" b="1" i="1" dirty="0" smtClean="0"/>
              <a:t>specific</a:t>
            </a:r>
            <a:r>
              <a:rPr lang="en-US" b="1" dirty="0" smtClean="0"/>
              <a:t> to Mauser Packaging Solutions.</a:t>
            </a:r>
          </a:p>
          <a:p>
            <a:r>
              <a:rPr lang="en-US" dirty="0" smtClean="0"/>
              <a:t>Rules are: </a:t>
            </a:r>
          </a:p>
          <a:p>
            <a:pPr lvl="1"/>
            <a:r>
              <a:rPr lang="en-US" dirty="0" smtClean="0"/>
              <a:t>Life saving or prevent serious injury</a:t>
            </a:r>
          </a:p>
          <a:p>
            <a:pPr lvl="1"/>
            <a:r>
              <a:rPr lang="en-US" dirty="0" smtClean="0"/>
              <a:t>Few and focused</a:t>
            </a:r>
          </a:p>
          <a:p>
            <a:pPr lvl="1"/>
            <a:r>
              <a:rPr lang="en-US" dirty="0" smtClean="0"/>
              <a:t>Clear and simple</a:t>
            </a:r>
          </a:p>
          <a:p>
            <a:pPr lvl="1"/>
            <a:r>
              <a:rPr lang="en-US" dirty="0" smtClean="0"/>
              <a:t>Actionable </a:t>
            </a:r>
          </a:p>
          <a:p>
            <a:pPr lvl="1"/>
            <a:r>
              <a:rPr lang="en-US" dirty="0" smtClean="0"/>
              <a:t>Observable </a:t>
            </a:r>
            <a:endParaRPr lang="en-US" dirty="0"/>
          </a:p>
        </p:txBody>
      </p:sp>
      <p:sp>
        <p:nvSpPr>
          <p:cNvPr id="4" name="Slide Number Placeholder 3">
            <a:extLst>
              <a:ext uri="{FF2B5EF4-FFF2-40B4-BE49-F238E27FC236}">
                <a16:creationId xmlns:a16="http://schemas.microsoft.com/office/drawing/2014/main" id="{12A85DDB-47CD-0143-8C97-464005EEF5DD}"/>
              </a:ext>
            </a:extLst>
          </p:cNvPr>
          <p:cNvSpPr>
            <a:spLocks noGrp="1"/>
          </p:cNvSpPr>
          <p:nvPr>
            <p:ph type="sldNum" sz="quarter" idx="4"/>
          </p:nvPr>
        </p:nvSpPr>
        <p:spPr/>
        <p:txBody>
          <a:bodyPr/>
          <a:lstStyle/>
          <a:p>
            <a:fld id="{A9B9C987-897E-AF42-8435-D5702A522CD2}" type="slidenum">
              <a:rPr lang="en-US" smtClean="0"/>
              <a:pPr/>
              <a:t>4</a:t>
            </a:fld>
            <a:endParaRPr lang="en-US" dirty="0"/>
          </a:p>
        </p:txBody>
      </p:sp>
      <p:pic>
        <p:nvPicPr>
          <p:cNvPr id="42" name="Picture 41">
            <a:extLst>
              <a:ext uri="{FF2B5EF4-FFF2-40B4-BE49-F238E27FC236}">
                <a16:creationId xmlns:a16="http://schemas.microsoft.com/office/drawing/2014/main" id="{55264445-FAD9-495C-9CE8-2776AA38D6DF}"/>
              </a:ext>
            </a:extLst>
          </p:cNvPr>
          <p:cNvPicPr>
            <a:picLocks noChangeAspect="1"/>
          </p:cNvPicPr>
          <p:nvPr/>
        </p:nvPicPr>
        <p:blipFill>
          <a:blip r:embed="rId3"/>
          <a:stretch>
            <a:fillRect/>
          </a:stretch>
        </p:blipFill>
        <p:spPr>
          <a:xfrm>
            <a:off x="767480" y="4056247"/>
            <a:ext cx="893168" cy="893168"/>
          </a:xfrm>
          <a:prstGeom prst="rect">
            <a:avLst/>
          </a:prstGeom>
        </p:spPr>
      </p:pic>
      <p:pic>
        <p:nvPicPr>
          <p:cNvPr id="43" name="Picture 42">
            <a:extLst>
              <a:ext uri="{FF2B5EF4-FFF2-40B4-BE49-F238E27FC236}">
                <a16:creationId xmlns:a16="http://schemas.microsoft.com/office/drawing/2014/main" id="{82233DE1-212B-4717-A6BB-1C0C39F95E9B}"/>
              </a:ext>
            </a:extLst>
          </p:cNvPr>
          <p:cNvPicPr>
            <a:picLocks noChangeAspect="1"/>
          </p:cNvPicPr>
          <p:nvPr/>
        </p:nvPicPr>
        <p:blipFill>
          <a:blip r:embed="rId4"/>
          <a:stretch>
            <a:fillRect/>
          </a:stretch>
        </p:blipFill>
        <p:spPr>
          <a:xfrm>
            <a:off x="2980580" y="4033513"/>
            <a:ext cx="891540" cy="891540"/>
          </a:xfrm>
          <a:prstGeom prst="rect">
            <a:avLst/>
          </a:prstGeom>
        </p:spPr>
      </p:pic>
      <p:pic>
        <p:nvPicPr>
          <p:cNvPr id="44" name="Picture 43">
            <a:extLst>
              <a:ext uri="{FF2B5EF4-FFF2-40B4-BE49-F238E27FC236}">
                <a16:creationId xmlns:a16="http://schemas.microsoft.com/office/drawing/2014/main" id="{B21C7E75-5F01-4609-A190-90DA84C2BD4A}"/>
              </a:ext>
            </a:extLst>
          </p:cNvPr>
          <p:cNvPicPr>
            <a:picLocks noChangeAspect="1"/>
          </p:cNvPicPr>
          <p:nvPr/>
        </p:nvPicPr>
        <p:blipFill>
          <a:blip r:embed="rId5"/>
          <a:stretch>
            <a:fillRect/>
          </a:stretch>
        </p:blipFill>
        <p:spPr>
          <a:xfrm>
            <a:off x="5153803" y="4017883"/>
            <a:ext cx="891540" cy="891540"/>
          </a:xfrm>
          <a:prstGeom prst="rect">
            <a:avLst/>
          </a:prstGeom>
        </p:spPr>
      </p:pic>
      <p:pic>
        <p:nvPicPr>
          <p:cNvPr id="45" name="Picture 44">
            <a:extLst>
              <a:ext uri="{FF2B5EF4-FFF2-40B4-BE49-F238E27FC236}">
                <a16:creationId xmlns:a16="http://schemas.microsoft.com/office/drawing/2014/main" id="{7B6B89BA-E0EE-48F4-B9A8-82C467B8228D}"/>
              </a:ext>
            </a:extLst>
          </p:cNvPr>
          <p:cNvPicPr>
            <a:picLocks noChangeAspect="1"/>
          </p:cNvPicPr>
          <p:nvPr/>
        </p:nvPicPr>
        <p:blipFill>
          <a:blip r:embed="rId6"/>
          <a:stretch>
            <a:fillRect/>
          </a:stretch>
        </p:blipFill>
        <p:spPr>
          <a:xfrm>
            <a:off x="7277285" y="4017883"/>
            <a:ext cx="891540" cy="891540"/>
          </a:xfrm>
          <a:prstGeom prst="rect">
            <a:avLst/>
          </a:prstGeom>
        </p:spPr>
      </p:pic>
      <p:pic>
        <p:nvPicPr>
          <p:cNvPr id="46" name="Picture 45">
            <a:extLst>
              <a:ext uri="{FF2B5EF4-FFF2-40B4-BE49-F238E27FC236}">
                <a16:creationId xmlns:a16="http://schemas.microsoft.com/office/drawing/2014/main" id="{AEBB3BB5-EB4E-44DA-8704-8EFD0C5A8803}"/>
              </a:ext>
            </a:extLst>
          </p:cNvPr>
          <p:cNvPicPr>
            <a:picLocks noChangeAspect="1"/>
          </p:cNvPicPr>
          <p:nvPr/>
        </p:nvPicPr>
        <p:blipFill>
          <a:blip r:embed="rId7"/>
          <a:stretch>
            <a:fillRect/>
          </a:stretch>
        </p:blipFill>
        <p:spPr>
          <a:xfrm>
            <a:off x="808278" y="5135731"/>
            <a:ext cx="891540" cy="891540"/>
          </a:xfrm>
          <a:prstGeom prst="rect">
            <a:avLst/>
          </a:prstGeom>
        </p:spPr>
      </p:pic>
      <p:pic>
        <p:nvPicPr>
          <p:cNvPr id="47" name="Picture 46">
            <a:extLst>
              <a:ext uri="{FF2B5EF4-FFF2-40B4-BE49-F238E27FC236}">
                <a16:creationId xmlns:a16="http://schemas.microsoft.com/office/drawing/2014/main" id="{4C82A90C-F5B5-4F56-9C08-B6AD99E9FC3B}"/>
              </a:ext>
            </a:extLst>
          </p:cNvPr>
          <p:cNvPicPr>
            <a:picLocks noChangeAspect="1"/>
          </p:cNvPicPr>
          <p:nvPr/>
        </p:nvPicPr>
        <p:blipFill>
          <a:blip r:embed="rId8"/>
          <a:stretch>
            <a:fillRect/>
          </a:stretch>
        </p:blipFill>
        <p:spPr>
          <a:xfrm>
            <a:off x="3020130" y="5137250"/>
            <a:ext cx="891540" cy="891540"/>
          </a:xfrm>
          <a:prstGeom prst="rect">
            <a:avLst/>
          </a:prstGeom>
        </p:spPr>
      </p:pic>
      <p:pic>
        <p:nvPicPr>
          <p:cNvPr id="48" name="Picture 47">
            <a:extLst>
              <a:ext uri="{FF2B5EF4-FFF2-40B4-BE49-F238E27FC236}">
                <a16:creationId xmlns:a16="http://schemas.microsoft.com/office/drawing/2014/main" id="{FB64E846-445D-4F76-94F3-88A3AD20098E}"/>
              </a:ext>
            </a:extLst>
          </p:cNvPr>
          <p:cNvPicPr>
            <a:picLocks noChangeAspect="1"/>
          </p:cNvPicPr>
          <p:nvPr/>
        </p:nvPicPr>
        <p:blipFill>
          <a:blip r:embed="rId9"/>
          <a:stretch>
            <a:fillRect/>
          </a:stretch>
        </p:blipFill>
        <p:spPr>
          <a:xfrm>
            <a:off x="5153803" y="5137250"/>
            <a:ext cx="891540" cy="891540"/>
          </a:xfrm>
          <a:prstGeom prst="rect">
            <a:avLst/>
          </a:prstGeom>
        </p:spPr>
      </p:pic>
      <p:pic>
        <p:nvPicPr>
          <p:cNvPr id="49" name="Picture 48">
            <a:extLst>
              <a:ext uri="{FF2B5EF4-FFF2-40B4-BE49-F238E27FC236}">
                <a16:creationId xmlns:a16="http://schemas.microsoft.com/office/drawing/2014/main" id="{8EA8F9FA-5F62-4832-8BED-83006EBC8F68}"/>
              </a:ext>
            </a:extLst>
          </p:cNvPr>
          <p:cNvPicPr>
            <a:picLocks noChangeAspect="1"/>
          </p:cNvPicPr>
          <p:nvPr/>
        </p:nvPicPr>
        <p:blipFill>
          <a:blip r:embed="rId10"/>
          <a:stretch>
            <a:fillRect/>
          </a:stretch>
        </p:blipFill>
        <p:spPr>
          <a:xfrm>
            <a:off x="7277285" y="5137250"/>
            <a:ext cx="891540" cy="891540"/>
          </a:xfrm>
          <a:prstGeom prst="rect">
            <a:avLst/>
          </a:prstGeom>
        </p:spPr>
      </p:pic>
      <p:sp>
        <p:nvSpPr>
          <p:cNvPr id="50" name="TextBox 49"/>
          <p:cNvSpPr txBox="1"/>
          <p:nvPr/>
        </p:nvSpPr>
        <p:spPr>
          <a:xfrm>
            <a:off x="865692" y="5992603"/>
            <a:ext cx="696743" cy="236422"/>
          </a:xfrm>
          <a:prstGeom prst="rect">
            <a:avLst/>
          </a:prstGeom>
          <a:noFill/>
        </p:spPr>
        <p:txBody>
          <a:bodyPr wrap="square" rtlCol="0">
            <a:noAutofit/>
          </a:bodyPr>
          <a:lstStyle/>
          <a:p>
            <a:pPr defTabSz="685800">
              <a:spcBef>
                <a:spcPts val="675"/>
              </a:spcBef>
              <a:buClr>
                <a:srgbClr val="0033A0"/>
              </a:buClr>
            </a:pPr>
            <a:r>
              <a:rPr lang="en-US" sz="900" b="1" dirty="0">
                <a:solidFill>
                  <a:srgbClr val="0033A0"/>
                </a:solidFill>
                <a:latin typeface="Arial" panose="020B0604020202020204"/>
              </a:rPr>
              <a:t>Hot Work  </a:t>
            </a:r>
          </a:p>
          <a:p>
            <a:pPr defTabSz="685800">
              <a:buClr>
                <a:srgbClr val="0033A0"/>
              </a:buClr>
            </a:pPr>
            <a:endParaRPr lang="en-GB" sz="675" dirty="0">
              <a:solidFill>
                <a:srgbClr val="5B6771"/>
              </a:solidFill>
              <a:latin typeface="Arial" panose="020B0604020202020204"/>
            </a:endParaRPr>
          </a:p>
          <a:p>
            <a:pPr defTabSz="685800">
              <a:spcBef>
                <a:spcPts val="675"/>
              </a:spcBef>
              <a:buClr>
                <a:srgbClr val="0033A0"/>
              </a:buClr>
            </a:pPr>
            <a:endParaRPr lang="en-US" sz="900" b="1" dirty="0">
              <a:solidFill>
                <a:srgbClr val="0033A0"/>
              </a:solidFill>
              <a:latin typeface="Arial" panose="020B0604020202020204"/>
            </a:endParaRPr>
          </a:p>
          <a:p>
            <a:pPr marL="214313" indent="-214313" defTabSz="685800">
              <a:buClr>
                <a:srgbClr val="0033A0"/>
              </a:buClr>
              <a:buFont typeface="Arial" panose="020B0604020202020204" pitchFamily="34" charset="0"/>
              <a:buChar char="•"/>
            </a:pPr>
            <a:endParaRPr lang="en-GB" sz="750" dirty="0">
              <a:solidFill>
                <a:srgbClr val="5B6771"/>
              </a:solidFill>
              <a:latin typeface="Arial" panose="020B0604020202020204"/>
            </a:endParaRPr>
          </a:p>
        </p:txBody>
      </p:sp>
      <p:sp>
        <p:nvSpPr>
          <p:cNvPr id="51" name="TextBox 50"/>
          <p:cNvSpPr txBox="1"/>
          <p:nvPr/>
        </p:nvSpPr>
        <p:spPr>
          <a:xfrm>
            <a:off x="2925216" y="4912477"/>
            <a:ext cx="1276160" cy="219238"/>
          </a:xfrm>
          <a:prstGeom prst="rect">
            <a:avLst/>
          </a:prstGeom>
          <a:noFill/>
        </p:spPr>
        <p:txBody>
          <a:bodyPr wrap="square" rtlCol="0">
            <a:noAutofit/>
          </a:bodyPr>
          <a:lstStyle/>
          <a:p>
            <a:pPr defTabSz="685800">
              <a:spcBef>
                <a:spcPts val="675"/>
              </a:spcBef>
              <a:buClr>
                <a:srgbClr val="0033A0"/>
              </a:buClr>
            </a:pPr>
            <a:r>
              <a:rPr lang="en-US" sz="900" b="1" dirty="0" smtClean="0">
                <a:solidFill>
                  <a:srgbClr val="0033A0"/>
                </a:solidFill>
                <a:latin typeface="Arial" panose="020B0604020202020204"/>
              </a:rPr>
              <a:t>Confined </a:t>
            </a:r>
            <a:r>
              <a:rPr lang="en-US" sz="900" b="1" dirty="0">
                <a:solidFill>
                  <a:srgbClr val="0033A0"/>
                </a:solidFill>
                <a:latin typeface="Arial" panose="020B0604020202020204"/>
              </a:rPr>
              <a:t>Space </a:t>
            </a:r>
          </a:p>
          <a:p>
            <a:pPr defTabSz="685800">
              <a:buClr>
                <a:srgbClr val="0033A0"/>
              </a:buClr>
            </a:pPr>
            <a:endParaRPr lang="en-GB" sz="375" dirty="0">
              <a:solidFill>
                <a:srgbClr val="5B6771"/>
              </a:solidFill>
              <a:latin typeface="Arial" panose="020B0604020202020204"/>
            </a:endParaRPr>
          </a:p>
          <a:p>
            <a:pPr defTabSz="685800">
              <a:buClr>
                <a:srgbClr val="0033A0"/>
              </a:buClr>
            </a:pPr>
            <a:r>
              <a:rPr lang="en-GB" sz="375" dirty="0">
                <a:solidFill>
                  <a:srgbClr val="5B6771"/>
                </a:solidFill>
                <a:latin typeface="Arial" panose="020B0604020202020204"/>
              </a:rPr>
              <a:t/>
            </a:r>
            <a:br>
              <a:rPr lang="en-GB" sz="375" dirty="0">
                <a:solidFill>
                  <a:srgbClr val="5B6771"/>
                </a:solidFill>
                <a:latin typeface="Arial" panose="020B0604020202020204"/>
              </a:rPr>
            </a:br>
            <a:endParaRPr lang="en-US" sz="900" b="1" dirty="0">
              <a:solidFill>
                <a:srgbClr val="0033A0"/>
              </a:solidFill>
              <a:latin typeface="Arial" panose="020B0604020202020204"/>
            </a:endParaRPr>
          </a:p>
          <a:p>
            <a:pPr marL="214313" indent="-214313" defTabSz="685800">
              <a:buClr>
                <a:srgbClr val="0033A0"/>
              </a:buClr>
              <a:buFont typeface="Arial" panose="020B0604020202020204" pitchFamily="34" charset="0"/>
              <a:buChar char="•"/>
            </a:pPr>
            <a:endParaRPr lang="en-GB" sz="750" dirty="0">
              <a:solidFill>
                <a:srgbClr val="5B6771"/>
              </a:solidFill>
              <a:latin typeface="Arial" panose="020B0604020202020204"/>
            </a:endParaRPr>
          </a:p>
        </p:txBody>
      </p:sp>
      <p:sp>
        <p:nvSpPr>
          <p:cNvPr id="52" name="TextBox 51"/>
          <p:cNvSpPr txBox="1"/>
          <p:nvPr/>
        </p:nvSpPr>
        <p:spPr>
          <a:xfrm>
            <a:off x="5211554" y="4930010"/>
            <a:ext cx="935420" cy="197403"/>
          </a:xfrm>
          <a:prstGeom prst="rect">
            <a:avLst/>
          </a:prstGeom>
          <a:noFill/>
        </p:spPr>
        <p:txBody>
          <a:bodyPr wrap="square" rtlCol="0">
            <a:noAutofit/>
          </a:bodyPr>
          <a:lstStyle/>
          <a:p>
            <a:pPr defTabSz="685800">
              <a:buClr>
                <a:srgbClr val="0033A0"/>
              </a:buClr>
            </a:pPr>
            <a:r>
              <a:rPr lang="en-US" sz="900" b="1" dirty="0" smtClean="0">
                <a:solidFill>
                  <a:srgbClr val="0033A0"/>
                </a:solidFill>
                <a:latin typeface="Arial" panose="020B0604020202020204"/>
              </a:rPr>
              <a:t>Safe Driving</a:t>
            </a:r>
            <a:endParaRPr lang="en-GB" sz="750" dirty="0">
              <a:solidFill>
                <a:srgbClr val="5B6771"/>
              </a:solidFill>
              <a:latin typeface="Arial" panose="020B0604020202020204"/>
            </a:endParaRPr>
          </a:p>
        </p:txBody>
      </p:sp>
      <p:sp>
        <p:nvSpPr>
          <p:cNvPr id="53" name="TextBox 52"/>
          <p:cNvSpPr txBox="1"/>
          <p:nvPr/>
        </p:nvSpPr>
        <p:spPr>
          <a:xfrm>
            <a:off x="7222390" y="4909423"/>
            <a:ext cx="1192644" cy="193307"/>
          </a:xfrm>
          <a:prstGeom prst="rect">
            <a:avLst/>
          </a:prstGeom>
          <a:noFill/>
        </p:spPr>
        <p:txBody>
          <a:bodyPr wrap="square" rtlCol="0">
            <a:noAutofit/>
          </a:bodyPr>
          <a:lstStyle/>
          <a:p>
            <a:pPr defTabSz="685800">
              <a:spcBef>
                <a:spcPts val="675"/>
              </a:spcBef>
              <a:buClr>
                <a:srgbClr val="0033A0"/>
              </a:buClr>
            </a:pPr>
            <a:r>
              <a:rPr lang="en-US" sz="900" b="1" dirty="0" smtClean="0">
                <a:solidFill>
                  <a:srgbClr val="0033A0"/>
                </a:solidFill>
                <a:latin typeface="Arial" panose="020B0604020202020204"/>
              </a:rPr>
              <a:t>Energy </a:t>
            </a:r>
            <a:r>
              <a:rPr lang="en-US" sz="900" b="1" dirty="0">
                <a:solidFill>
                  <a:srgbClr val="0033A0"/>
                </a:solidFill>
                <a:latin typeface="Arial" panose="020B0604020202020204"/>
              </a:rPr>
              <a:t>Isolation</a:t>
            </a:r>
          </a:p>
          <a:p>
            <a:pPr defTabSz="685800">
              <a:spcBef>
                <a:spcPts val="675"/>
              </a:spcBef>
              <a:buClr>
                <a:srgbClr val="0033A0"/>
              </a:buClr>
            </a:pPr>
            <a:endParaRPr lang="en-US" sz="900" b="1" dirty="0">
              <a:solidFill>
                <a:srgbClr val="0033A0"/>
              </a:solidFill>
              <a:latin typeface="Arial" panose="020B0604020202020204"/>
            </a:endParaRPr>
          </a:p>
          <a:p>
            <a:pPr marL="214313" indent="-214313" defTabSz="685800">
              <a:buClr>
                <a:srgbClr val="0033A0"/>
              </a:buClr>
              <a:buFont typeface="Arial" panose="020B0604020202020204" pitchFamily="34" charset="0"/>
              <a:buChar char="•"/>
            </a:pPr>
            <a:endParaRPr lang="en-GB" sz="750" dirty="0">
              <a:solidFill>
                <a:srgbClr val="5B6771"/>
              </a:solidFill>
              <a:latin typeface="Arial" panose="020B0604020202020204"/>
            </a:endParaRPr>
          </a:p>
        </p:txBody>
      </p:sp>
      <p:sp>
        <p:nvSpPr>
          <p:cNvPr id="54" name="TextBox 53"/>
          <p:cNvSpPr txBox="1"/>
          <p:nvPr/>
        </p:nvSpPr>
        <p:spPr>
          <a:xfrm>
            <a:off x="3067002" y="5992603"/>
            <a:ext cx="857000" cy="207374"/>
          </a:xfrm>
          <a:prstGeom prst="rect">
            <a:avLst/>
          </a:prstGeom>
          <a:noFill/>
        </p:spPr>
        <p:txBody>
          <a:bodyPr wrap="square" rtlCol="0">
            <a:noAutofit/>
          </a:bodyPr>
          <a:lstStyle/>
          <a:p>
            <a:pPr defTabSz="685800">
              <a:spcBef>
                <a:spcPts val="675"/>
              </a:spcBef>
              <a:buClr>
                <a:srgbClr val="0033A0"/>
              </a:buClr>
            </a:pPr>
            <a:r>
              <a:rPr lang="en-US" sz="900" b="1" dirty="0" smtClean="0">
                <a:solidFill>
                  <a:srgbClr val="0033A0"/>
                </a:solidFill>
                <a:latin typeface="Arial" panose="020B0604020202020204"/>
              </a:rPr>
              <a:t>Line </a:t>
            </a:r>
            <a:r>
              <a:rPr lang="en-US" sz="900" b="1" dirty="0">
                <a:solidFill>
                  <a:srgbClr val="0033A0"/>
                </a:solidFill>
                <a:latin typeface="Arial" panose="020B0604020202020204"/>
              </a:rPr>
              <a:t>of </a:t>
            </a:r>
            <a:r>
              <a:rPr lang="en-US" sz="900" b="1" dirty="0" smtClean="0">
                <a:solidFill>
                  <a:srgbClr val="0033A0"/>
                </a:solidFill>
                <a:latin typeface="Arial" panose="020B0604020202020204"/>
              </a:rPr>
              <a:t>Fire</a:t>
            </a:r>
            <a:endParaRPr lang="en-GB" sz="375" dirty="0">
              <a:solidFill>
                <a:srgbClr val="5B6771"/>
              </a:solidFill>
              <a:latin typeface="Arial" panose="020B0604020202020204"/>
            </a:endParaRPr>
          </a:p>
          <a:p>
            <a:pPr defTabSz="685800">
              <a:buClr>
                <a:srgbClr val="0033A0"/>
              </a:buClr>
            </a:pPr>
            <a:endParaRPr lang="en-GB" sz="375" dirty="0">
              <a:solidFill>
                <a:srgbClr val="5B6771"/>
              </a:solidFill>
              <a:latin typeface="Arial" panose="020B0604020202020204"/>
            </a:endParaRPr>
          </a:p>
          <a:p>
            <a:pPr defTabSz="685800">
              <a:buClr>
                <a:srgbClr val="0033A0"/>
              </a:buClr>
            </a:pPr>
            <a:r>
              <a:rPr lang="en-GB" sz="375" dirty="0">
                <a:solidFill>
                  <a:srgbClr val="5B6771"/>
                </a:solidFill>
                <a:latin typeface="Arial" panose="020B0604020202020204"/>
              </a:rPr>
              <a:t/>
            </a:r>
            <a:br>
              <a:rPr lang="en-GB" sz="375" dirty="0">
                <a:solidFill>
                  <a:srgbClr val="5B6771"/>
                </a:solidFill>
                <a:latin typeface="Arial" panose="020B0604020202020204"/>
              </a:rPr>
            </a:br>
            <a:endParaRPr lang="en-US" sz="900" b="1" dirty="0">
              <a:solidFill>
                <a:srgbClr val="0033A0"/>
              </a:solidFill>
              <a:latin typeface="Arial" panose="020B0604020202020204"/>
            </a:endParaRPr>
          </a:p>
          <a:p>
            <a:pPr marL="214313" indent="-214313" defTabSz="685800">
              <a:buClr>
                <a:srgbClr val="0033A0"/>
              </a:buClr>
              <a:buFont typeface="Arial" panose="020B0604020202020204" pitchFamily="34" charset="0"/>
              <a:buChar char="•"/>
            </a:pPr>
            <a:endParaRPr lang="en-GB" sz="750" dirty="0">
              <a:solidFill>
                <a:srgbClr val="5B6771"/>
              </a:solidFill>
              <a:latin typeface="Arial" panose="020B0604020202020204"/>
            </a:endParaRPr>
          </a:p>
        </p:txBody>
      </p:sp>
      <p:sp>
        <p:nvSpPr>
          <p:cNvPr id="55" name="TextBox 54"/>
          <p:cNvSpPr txBox="1"/>
          <p:nvPr/>
        </p:nvSpPr>
        <p:spPr>
          <a:xfrm>
            <a:off x="4977857" y="5982038"/>
            <a:ext cx="1402814" cy="237738"/>
          </a:xfrm>
          <a:prstGeom prst="rect">
            <a:avLst/>
          </a:prstGeom>
          <a:noFill/>
        </p:spPr>
        <p:txBody>
          <a:bodyPr wrap="square" rtlCol="0">
            <a:noAutofit/>
          </a:bodyPr>
          <a:lstStyle/>
          <a:p>
            <a:pPr defTabSz="685800">
              <a:buClr>
                <a:srgbClr val="0033A0"/>
              </a:buClr>
            </a:pPr>
            <a:r>
              <a:rPr lang="en-US" sz="900" b="1" dirty="0" smtClean="0">
                <a:solidFill>
                  <a:srgbClr val="0033A0"/>
                </a:solidFill>
                <a:latin typeface="Arial" panose="020B0604020202020204"/>
              </a:rPr>
              <a:t>Hazardous </a:t>
            </a:r>
            <a:r>
              <a:rPr lang="en-US" sz="900" b="1" dirty="0">
                <a:solidFill>
                  <a:srgbClr val="0033A0"/>
                </a:solidFill>
                <a:latin typeface="Arial" panose="020B0604020202020204"/>
              </a:rPr>
              <a:t>Materials </a:t>
            </a:r>
            <a:endParaRPr lang="en-GB" sz="750" dirty="0">
              <a:solidFill>
                <a:srgbClr val="5B6771"/>
              </a:solidFill>
              <a:latin typeface="Arial" panose="020B0604020202020204"/>
            </a:endParaRPr>
          </a:p>
        </p:txBody>
      </p:sp>
      <p:sp>
        <p:nvSpPr>
          <p:cNvPr id="56" name="TextBox 55"/>
          <p:cNvSpPr txBox="1"/>
          <p:nvPr/>
        </p:nvSpPr>
        <p:spPr>
          <a:xfrm>
            <a:off x="7287476" y="6027271"/>
            <a:ext cx="1074196" cy="246961"/>
          </a:xfrm>
          <a:prstGeom prst="rect">
            <a:avLst/>
          </a:prstGeom>
          <a:noFill/>
        </p:spPr>
        <p:txBody>
          <a:bodyPr wrap="square" rtlCol="0">
            <a:noAutofit/>
          </a:bodyPr>
          <a:lstStyle/>
          <a:p>
            <a:pPr defTabSz="685800">
              <a:spcBef>
                <a:spcPts val="675"/>
              </a:spcBef>
              <a:buClr>
                <a:srgbClr val="0033A0"/>
              </a:buClr>
            </a:pPr>
            <a:r>
              <a:rPr lang="en-US" sz="900" b="1" dirty="0" smtClean="0">
                <a:solidFill>
                  <a:srgbClr val="0033A0"/>
                </a:solidFill>
                <a:latin typeface="Arial" panose="020B0604020202020204"/>
              </a:rPr>
              <a:t>Fall Protection</a:t>
            </a:r>
            <a:endParaRPr lang="en-GB" sz="750" dirty="0">
              <a:solidFill>
                <a:srgbClr val="5B6771"/>
              </a:solidFill>
              <a:latin typeface="Arial" panose="020B0604020202020204"/>
            </a:endParaRPr>
          </a:p>
        </p:txBody>
      </p:sp>
      <p:sp>
        <p:nvSpPr>
          <p:cNvPr id="57" name="TextBox 56"/>
          <p:cNvSpPr txBox="1"/>
          <p:nvPr/>
        </p:nvSpPr>
        <p:spPr>
          <a:xfrm>
            <a:off x="764761" y="4922909"/>
            <a:ext cx="1081368" cy="206661"/>
          </a:xfrm>
          <a:prstGeom prst="rect">
            <a:avLst/>
          </a:prstGeom>
          <a:noFill/>
        </p:spPr>
        <p:txBody>
          <a:bodyPr wrap="square" rtlCol="0">
            <a:noAutofit/>
          </a:bodyPr>
          <a:lstStyle/>
          <a:p>
            <a:pPr defTabSz="685800">
              <a:spcBef>
                <a:spcPts val="675"/>
              </a:spcBef>
              <a:buClr>
                <a:srgbClr val="0033A0"/>
              </a:buClr>
            </a:pPr>
            <a:r>
              <a:rPr lang="en-US" sz="900" b="1" dirty="0">
                <a:solidFill>
                  <a:srgbClr val="0033A0"/>
                </a:solidFill>
                <a:latin typeface="Arial" panose="020B0604020202020204"/>
              </a:rPr>
              <a:t>Safety </a:t>
            </a:r>
            <a:r>
              <a:rPr lang="en-US" sz="900" b="1" dirty="0" smtClean="0">
                <a:solidFill>
                  <a:srgbClr val="0033A0"/>
                </a:solidFill>
                <a:latin typeface="Arial" panose="020B0604020202020204"/>
              </a:rPr>
              <a:t>Controls</a:t>
            </a:r>
          </a:p>
          <a:p>
            <a:pPr defTabSz="685800">
              <a:spcBef>
                <a:spcPts val="675"/>
              </a:spcBef>
              <a:buClr>
                <a:srgbClr val="0033A0"/>
              </a:buClr>
            </a:pPr>
            <a:endParaRPr lang="en-US" sz="900" b="1" dirty="0">
              <a:solidFill>
                <a:srgbClr val="0033A0"/>
              </a:solidFill>
              <a:latin typeface="Arial" panose="020B0604020202020204"/>
            </a:endParaRPr>
          </a:p>
          <a:p>
            <a:pPr marL="214313" indent="-214313" defTabSz="685800">
              <a:buClr>
                <a:srgbClr val="0033A0"/>
              </a:buClr>
              <a:buFont typeface="Arial" panose="020B0604020202020204" pitchFamily="34" charset="0"/>
              <a:buChar char="•"/>
            </a:pPr>
            <a:endParaRPr lang="en-GB" sz="750" dirty="0">
              <a:solidFill>
                <a:srgbClr val="5B6771"/>
              </a:solidFill>
              <a:latin typeface="Arial" panose="020B0604020202020204"/>
            </a:endParaRPr>
          </a:p>
        </p:txBody>
      </p:sp>
    </p:spTree>
    <p:extLst>
      <p:ext uri="{BB962C8B-B14F-4D97-AF65-F5344CB8AC3E}">
        <p14:creationId xmlns:p14="http://schemas.microsoft.com/office/powerpoint/2010/main" val="16939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SAVING RULES DEFINED</a:t>
            </a:r>
            <a:endParaRPr lang="en-US" dirty="0"/>
          </a:p>
        </p:txBody>
      </p:sp>
      <p:sp>
        <p:nvSpPr>
          <p:cNvPr id="5" name="Slide Number Placeholder 4"/>
          <p:cNvSpPr>
            <a:spLocks noGrp="1"/>
          </p:cNvSpPr>
          <p:nvPr>
            <p:ph type="sldNum" sz="quarter" idx="4"/>
          </p:nvPr>
        </p:nvSpPr>
        <p:spPr/>
        <p:txBody>
          <a:bodyPr/>
          <a:lstStyle/>
          <a:p>
            <a:fld id="{A9B9C987-897E-AF42-8435-D5702A522CD2}" type="slidenum">
              <a:rPr lang="en-US" smtClean="0"/>
              <a:pPr/>
              <a:t>5</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221" y="1910522"/>
            <a:ext cx="2438400" cy="3657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3310" y="1910522"/>
            <a:ext cx="2438400" cy="3657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399" y="1910522"/>
            <a:ext cx="2438400" cy="3657600"/>
          </a:xfrm>
          <a:prstGeom prst="rect">
            <a:avLst/>
          </a:prstGeom>
        </p:spPr>
      </p:pic>
      <p:sp>
        <p:nvSpPr>
          <p:cNvPr id="9" name="Subtitle 2">
            <a:extLst>
              <a:ext uri="{FF2B5EF4-FFF2-40B4-BE49-F238E27FC236}">
                <a16:creationId xmlns:a16="http://schemas.microsoft.com/office/drawing/2014/main" id="{6F6B1D98-6185-1E41-9EA9-B1EB85A84CB3}"/>
              </a:ext>
            </a:extLst>
          </p:cNvPr>
          <p:cNvSpPr>
            <a:spLocks noGrp="1"/>
          </p:cNvSpPr>
          <p:nvPr>
            <p:ph type="subTitle" idx="1"/>
          </p:nvPr>
        </p:nvSpPr>
        <p:spPr>
          <a:xfrm>
            <a:off x="528767" y="1299973"/>
            <a:ext cx="8229599" cy="374919"/>
          </a:xfrm>
        </p:spPr>
        <p:txBody>
          <a:bodyPr/>
          <a:lstStyle/>
          <a:p>
            <a:r>
              <a:rPr lang="en-US" b="1" dirty="0" smtClean="0"/>
              <a:t>Delivered to all North American facilities week of October 28</a:t>
            </a:r>
          </a:p>
        </p:txBody>
      </p:sp>
    </p:spTree>
    <p:extLst>
      <p:ext uri="{BB962C8B-B14F-4D97-AF65-F5344CB8AC3E}">
        <p14:creationId xmlns:p14="http://schemas.microsoft.com/office/powerpoint/2010/main" val="4287977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321701-4374-FE4D-B731-2C92E80FCB6E}"/>
              </a:ext>
            </a:extLst>
          </p:cNvPr>
          <p:cNvSpPr>
            <a:spLocks noGrp="1"/>
          </p:cNvSpPr>
          <p:nvPr>
            <p:ph type="sldNum" sz="quarter" idx="4"/>
          </p:nvPr>
        </p:nvSpPr>
        <p:spPr/>
        <p:txBody>
          <a:bodyPr/>
          <a:lstStyle/>
          <a:p>
            <a:fld id="{A9B9C987-897E-AF42-8435-D5702A522CD2}" type="slidenum">
              <a:rPr lang="en-US" smtClean="0"/>
              <a:pPr/>
              <a:t>6</a:t>
            </a:fld>
            <a:endParaRPr lang="en-US" dirty="0"/>
          </a:p>
        </p:txBody>
      </p:sp>
      <p:sp>
        <p:nvSpPr>
          <p:cNvPr id="3" name="Subtitle 2">
            <a:extLst>
              <a:ext uri="{FF2B5EF4-FFF2-40B4-BE49-F238E27FC236}">
                <a16:creationId xmlns:a16="http://schemas.microsoft.com/office/drawing/2014/main" id="{B8DA4F58-C1D8-CB4D-BB25-29C6418668B9}"/>
              </a:ext>
            </a:extLst>
          </p:cNvPr>
          <p:cNvSpPr>
            <a:spLocks noGrp="1"/>
          </p:cNvSpPr>
          <p:nvPr>
            <p:ph type="subTitle" idx="1"/>
          </p:nvPr>
        </p:nvSpPr>
        <p:spPr>
          <a:xfrm>
            <a:off x="4200808" y="2546181"/>
            <a:ext cx="4621791" cy="2005343"/>
          </a:xfrm>
        </p:spPr>
        <p:txBody>
          <a:bodyPr/>
          <a:lstStyle/>
          <a:p>
            <a:pPr marL="0" indent="0">
              <a:buClr>
                <a:schemeClr val="tx1"/>
              </a:buClr>
              <a:buNone/>
            </a:pPr>
            <a:r>
              <a:rPr lang="en-GB" b="1" dirty="0" smtClean="0">
                <a:solidFill>
                  <a:schemeClr val="tx2"/>
                </a:solidFill>
              </a:rPr>
              <a:t>I have been trained to use equipment without removing or disabling safeguards. </a:t>
            </a:r>
          </a:p>
          <a:p>
            <a:pPr marL="0" indent="0">
              <a:buClr>
                <a:schemeClr val="tx1"/>
              </a:buClr>
              <a:buNone/>
            </a:pPr>
            <a:r>
              <a:rPr lang="en-GB" b="1" dirty="0" smtClean="0">
                <a:solidFill>
                  <a:schemeClr val="tx2"/>
                </a:solidFill>
              </a:rPr>
              <a:t>I understand the fatal consequences could occur when safeguards are removed or disabled. </a:t>
            </a:r>
            <a:endParaRPr lang="en-GB" b="1" dirty="0">
              <a:solidFill>
                <a:schemeClr val="tx2"/>
              </a:solidFill>
            </a:endParaRPr>
          </a:p>
          <a:p>
            <a:pPr>
              <a:buClr>
                <a:schemeClr val="tx1"/>
              </a:buClr>
            </a:pPr>
            <a:r>
              <a:rPr lang="en-GB" dirty="0">
                <a:solidFill>
                  <a:schemeClr val="tx2"/>
                </a:solidFill>
              </a:rPr>
              <a:t>I will never do the following without proper authorization </a:t>
            </a:r>
            <a:r>
              <a:rPr lang="en-GB" u="sng" dirty="0">
                <a:solidFill>
                  <a:schemeClr val="tx2"/>
                </a:solidFill>
              </a:rPr>
              <a:t>and</a:t>
            </a:r>
            <a:r>
              <a:rPr lang="en-GB" dirty="0">
                <a:solidFill>
                  <a:schemeClr val="tx2"/>
                </a:solidFill>
              </a:rPr>
              <a:t> alternate protective measures:</a:t>
            </a:r>
          </a:p>
          <a:p>
            <a:pPr marL="742950" lvl="1" indent="-285750">
              <a:buClr>
                <a:schemeClr val="tx1"/>
              </a:buClr>
            </a:pPr>
            <a:r>
              <a:rPr lang="en-GB" sz="1600" dirty="0">
                <a:solidFill>
                  <a:schemeClr val="tx2"/>
                </a:solidFill>
              </a:rPr>
              <a:t>remove a safety guard,</a:t>
            </a:r>
          </a:p>
          <a:p>
            <a:pPr marL="742950" lvl="1" indent="-285750">
              <a:buClr>
                <a:schemeClr val="tx1"/>
              </a:buClr>
            </a:pPr>
            <a:r>
              <a:rPr lang="en-GB" sz="1600" dirty="0">
                <a:solidFill>
                  <a:schemeClr val="tx2"/>
                </a:solidFill>
              </a:rPr>
              <a:t>disable or override a safety device,</a:t>
            </a:r>
          </a:p>
          <a:p>
            <a:pPr marL="742950" lvl="1" indent="-285750">
              <a:buClr>
                <a:schemeClr val="tx1"/>
              </a:buClr>
            </a:pPr>
            <a:r>
              <a:rPr lang="en-GB" sz="1600" dirty="0">
                <a:solidFill>
                  <a:schemeClr val="tx2"/>
                </a:solidFill>
              </a:rPr>
              <a:t>ignore or cross a safety barrier.</a:t>
            </a:r>
          </a:p>
          <a:p>
            <a:endParaRPr lang="en-US" dirty="0"/>
          </a:p>
        </p:txBody>
      </p:sp>
      <p:sp>
        <p:nvSpPr>
          <p:cNvPr id="4" name="Title 3">
            <a:extLst>
              <a:ext uri="{FF2B5EF4-FFF2-40B4-BE49-F238E27FC236}">
                <a16:creationId xmlns:a16="http://schemas.microsoft.com/office/drawing/2014/main" id="{1240457C-C1EC-524F-90D6-231C72E9899C}"/>
              </a:ext>
            </a:extLst>
          </p:cNvPr>
          <p:cNvSpPr>
            <a:spLocks noGrp="1"/>
          </p:cNvSpPr>
          <p:nvPr>
            <p:ph type="title"/>
          </p:nvPr>
        </p:nvSpPr>
        <p:spPr/>
        <p:txBody>
          <a:bodyPr/>
          <a:lstStyle/>
          <a:p>
            <a:r>
              <a:rPr lang="en-US" dirty="0" smtClean="0"/>
              <a:t>SAFETY CONTROLS</a:t>
            </a:r>
            <a:endParaRPr lang="en-US" dirty="0"/>
          </a:p>
        </p:txBody>
      </p:sp>
      <p:pic>
        <p:nvPicPr>
          <p:cNvPr id="5" name="Picture 4">
            <a:extLst>
              <a:ext uri="{FF2B5EF4-FFF2-40B4-BE49-F238E27FC236}">
                <a16:creationId xmlns:a16="http://schemas.microsoft.com/office/drawing/2014/main" id="{55264445-FAD9-495C-9CE8-2776AA38D6DF}"/>
              </a:ext>
            </a:extLst>
          </p:cNvPr>
          <p:cNvPicPr>
            <a:picLocks noChangeAspect="1"/>
          </p:cNvPicPr>
          <p:nvPr/>
        </p:nvPicPr>
        <p:blipFill>
          <a:blip r:embed="rId3"/>
          <a:stretch>
            <a:fillRect/>
          </a:stretch>
        </p:blipFill>
        <p:spPr>
          <a:xfrm>
            <a:off x="226334" y="1436662"/>
            <a:ext cx="3657600" cy="3657600"/>
          </a:xfrm>
          <a:prstGeom prst="rect">
            <a:avLst/>
          </a:prstGeom>
        </p:spPr>
      </p:pic>
    </p:spTree>
    <p:extLst>
      <p:ext uri="{BB962C8B-B14F-4D97-AF65-F5344CB8AC3E}">
        <p14:creationId xmlns:p14="http://schemas.microsoft.com/office/powerpoint/2010/main" val="3799039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240A4-705A-DC4E-99CC-DBF72890B74D}"/>
              </a:ext>
            </a:extLst>
          </p:cNvPr>
          <p:cNvSpPr>
            <a:spLocks noGrp="1"/>
          </p:cNvSpPr>
          <p:nvPr>
            <p:ph type="title"/>
          </p:nvPr>
        </p:nvSpPr>
        <p:spPr/>
        <p:txBody>
          <a:bodyPr/>
          <a:lstStyle/>
          <a:p>
            <a:r>
              <a:rPr lang="en-US" dirty="0" smtClean="0"/>
              <a:t>SAFETY CONTROLS</a:t>
            </a:r>
            <a:br>
              <a:rPr lang="en-US" dirty="0" smtClean="0"/>
            </a:br>
            <a:r>
              <a:rPr lang="en-US" i="1" dirty="0" smtClean="0">
                <a:solidFill>
                  <a:srgbClr val="5B6771"/>
                </a:solidFill>
              </a:rPr>
              <a:t>Do not remove or disable safety controls </a:t>
            </a:r>
            <a:endParaRPr lang="en-US" i="1" dirty="0">
              <a:solidFill>
                <a:srgbClr val="5B6771"/>
              </a:solidFill>
            </a:endParaRPr>
          </a:p>
        </p:txBody>
      </p:sp>
      <p:sp>
        <p:nvSpPr>
          <p:cNvPr id="3" name="Subtitle 2">
            <a:extLst>
              <a:ext uri="{FF2B5EF4-FFF2-40B4-BE49-F238E27FC236}">
                <a16:creationId xmlns:a16="http://schemas.microsoft.com/office/drawing/2014/main" id="{63D1A68E-E1DF-E745-B738-4B1958B4BE49}"/>
              </a:ext>
            </a:extLst>
          </p:cNvPr>
          <p:cNvSpPr>
            <a:spLocks noGrp="1"/>
          </p:cNvSpPr>
          <p:nvPr>
            <p:ph type="subTitle" idx="1"/>
          </p:nvPr>
        </p:nvSpPr>
        <p:spPr>
          <a:xfrm>
            <a:off x="457198" y="1371600"/>
            <a:ext cx="8229601" cy="2231679"/>
          </a:xfrm>
        </p:spPr>
        <p:txBody>
          <a:bodyPr/>
          <a:lstStyle/>
          <a:p>
            <a:pPr marL="0" indent="0">
              <a:buNone/>
            </a:pPr>
            <a:r>
              <a:rPr lang="en-US" sz="2000" b="1" u="sng" dirty="0">
                <a:solidFill>
                  <a:srgbClr val="5B6771"/>
                </a:solidFill>
              </a:rPr>
              <a:t>Case Study</a:t>
            </a:r>
          </a:p>
          <a:p>
            <a:pPr marL="0" indent="0">
              <a:buNone/>
            </a:pPr>
            <a:r>
              <a:rPr lang="en-GB" dirty="0">
                <a:solidFill>
                  <a:srgbClr val="5B6771"/>
                </a:solidFill>
              </a:rPr>
              <a:t>A new employee was </a:t>
            </a:r>
            <a:r>
              <a:rPr lang="en-GB" dirty="0" smtClean="0">
                <a:solidFill>
                  <a:srgbClr val="5B6771"/>
                </a:solidFill>
              </a:rPr>
              <a:t>asked to </a:t>
            </a:r>
            <a:r>
              <a:rPr lang="en-GB" dirty="0">
                <a:solidFill>
                  <a:srgbClr val="5B6771"/>
                </a:solidFill>
              </a:rPr>
              <a:t>fill in for an experienced operator on a piece of machinery </a:t>
            </a:r>
            <a:r>
              <a:rPr lang="en-GB" dirty="0" smtClean="0">
                <a:solidFill>
                  <a:srgbClr val="5B6771"/>
                </a:solidFill>
              </a:rPr>
              <a:t>removing </a:t>
            </a:r>
            <a:r>
              <a:rPr lang="en-GB" dirty="0">
                <a:solidFill>
                  <a:srgbClr val="5B6771"/>
                </a:solidFill>
              </a:rPr>
              <a:t>dents from steel drums. </a:t>
            </a:r>
            <a:r>
              <a:rPr lang="en-GB" dirty="0" smtClean="0">
                <a:solidFill>
                  <a:srgbClr val="5B6771"/>
                </a:solidFill>
              </a:rPr>
              <a:t>Upon </a:t>
            </a:r>
            <a:r>
              <a:rPr lang="en-GB" dirty="0">
                <a:solidFill>
                  <a:srgbClr val="5B6771"/>
                </a:solidFill>
              </a:rPr>
              <a:t>loading a drum onto the machine, the drum became jammed. </a:t>
            </a:r>
            <a:r>
              <a:rPr lang="en-GB" dirty="0" smtClean="0">
                <a:solidFill>
                  <a:srgbClr val="5B6771"/>
                </a:solidFill>
              </a:rPr>
              <a:t>The </a:t>
            </a:r>
            <a:r>
              <a:rPr lang="en-GB" dirty="0">
                <a:solidFill>
                  <a:srgbClr val="5B6771"/>
                </a:solidFill>
              </a:rPr>
              <a:t>employee reached beneath a safety guard to unjam the </a:t>
            </a:r>
            <a:r>
              <a:rPr lang="en-GB" dirty="0" smtClean="0">
                <a:solidFill>
                  <a:srgbClr val="5B6771"/>
                </a:solidFill>
              </a:rPr>
              <a:t>drum. When </a:t>
            </a:r>
            <a:r>
              <a:rPr lang="en-GB" dirty="0">
                <a:solidFill>
                  <a:srgbClr val="5B6771"/>
                </a:solidFill>
              </a:rPr>
              <a:t>the drum began </a:t>
            </a:r>
            <a:r>
              <a:rPr lang="en-GB" dirty="0" smtClean="0">
                <a:solidFill>
                  <a:srgbClr val="5B6771"/>
                </a:solidFill>
              </a:rPr>
              <a:t>rotating, the employee’s thumb rotated </a:t>
            </a:r>
            <a:r>
              <a:rPr lang="en-GB" dirty="0">
                <a:solidFill>
                  <a:srgbClr val="5B6771"/>
                </a:solidFill>
              </a:rPr>
              <a:t>under the </a:t>
            </a:r>
            <a:r>
              <a:rPr lang="en-GB" dirty="0" smtClean="0">
                <a:solidFill>
                  <a:srgbClr val="5B6771"/>
                </a:solidFill>
              </a:rPr>
              <a:t>roller resulting in the amputation of the tip of the thumb. An investigation determined </a:t>
            </a:r>
            <a:r>
              <a:rPr lang="en-GB" dirty="0">
                <a:solidFill>
                  <a:srgbClr val="5B6771"/>
                </a:solidFill>
              </a:rPr>
              <a:t>that plant maintenance had removed a </a:t>
            </a:r>
            <a:r>
              <a:rPr lang="en-GB" dirty="0" smtClean="0">
                <a:solidFill>
                  <a:srgbClr val="5B6771"/>
                </a:solidFill>
              </a:rPr>
              <a:t>two-button operation, reducing the operation to a single-button operations, which </a:t>
            </a:r>
            <a:r>
              <a:rPr lang="en-GB" dirty="0">
                <a:solidFill>
                  <a:srgbClr val="5B6771"/>
                </a:solidFill>
              </a:rPr>
              <a:t>contributed to the failure of the unit to remain energized (lack of redundancy). </a:t>
            </a:r>
            <a:endParaRPr lang="en-US" dirty="0">
              <a:solidFill>
                <a:srgbClr val="5B6771"/>
              </a:solidFill>
            </a:endParaRPr>
          </a:p>
          <a:p>
            <a:endParaRPr lang="en-US" dirty="0"/>
          </a:p>
        </p:txBody>
      </p:sp>
      <p:sp>
        <p:nvSpPr>
          <p:cNvPr id="5" name="Slide Number Placeholder 4">
            <a:extLst>
              <a:ext uri="{FF2B5EF4-FFF2-40B4-BE49-F238E27FC236}">
                <a16:creationId xmlns:a16="http://schemas.microsoft.com/office/drawing/2014/main" id="{70E304F9-23FF-D546-8BCE-FA9CABF29156}"/>
              </a:ext>
            </a:extLst>
          </p:cNvPr>
          <p:cNvSpPr>
            <a:spLocks noGrp="1"/>
          </p:cNvSpPr>
          <p:nvPr>
            <p:ph type="sldNum" sz="quarter" idx="4"/>
          </p:nvPr>
        </p:nvSpPr>
        <p:spPr/>
        <p:txBody>
          <a:bodyPr/>
          <a:lstStyle/>
          <a:p>
            <a:fld id="{A9B9C987-897E-AF42-8435-D5702A522CD2}" type="slidenum">
              <a:rPr lang="en-US" smtClean="0"/>
              <a:pPr/>
              <a:t>7</a:t>
            </a:fld>
            <a:endParaRPr lang="en-US" dirty="0"/>
          </a:p>
        </p:txBody>
      </p:sp>
      <p:pic>
        <p:nvPicPr>
          <p:cNvPr id="6" name="Picture 5">
            <a:extLst>
              <a:ext uri="{FF2B5EF4-FFF2-40B4-BE49-F238E27FC236}">
                <a16:creationId xmlns:a16="http://schemas.microsoft.com/office/drawing/2014/main" id="{55264445-FAD9-495C-9CE8-2776AA38D6DF}"/>
              </a:ext>
            </a:extLst>
          </p:cNvPr>
          <p:cNvPicPr>
            <a:picLocks noChangeAspect="1"/>
          </p:cNvPicPr>
          <p:nvPr/>
        </p:nvPicPr>
        <p:blipFill>
          <a:blip r:embed="rId2"/>
          <a:stretch>
            <a:fillRect/>
          </a:stretch>
        </p:blipFill>
        <p:spPr>
          <a:xfrm>
            <a:off x="7620670" y="63374"/>
            <a:ext cx="932507" cy="932507"/>
          </a:xfrm>
          <a:prstGeom prst="rect">
            <a:avLst/>
          </a:prstGeom>
        </p:spPr>
      </p:pic>
      <p:grpSp>
        <p:nvGrpSpPr>
          <p:cNvPr id="9" name="Group 8"/>
          <p:cNvGrpSpPr/>
          <p:nvPr/>
        </p:nvGrpSpPr>
        <p:grpSpPr>
          <a:xfrm>
            <a:off x="457198" y="3983525"/>
            <a:ext cx="8229602" cy="2340321"/>
            <a:chOff x="457198" y="3983525"/>
            <a:chExt cx="8229602" cy="2340321"/>
          </a:xfrm>
        </p:grpSpPr>
        <p:sp>
          <p:nvSpPr>
            <p:cNvPr id="7" name="Rounded Rectangle 6"/>
            <p:cNvSpPr/>
            <p:nvPr/>
          </p:nvSpPr>
          <p:spPr>
            <a:xfrm>
              <a:off x="457198" y="3983525"/>
              <a:ext cx="8229602" cy="1960075"/>
            </a:xfrm>
            <a:prstGeom prst="roundRect">
              <a:avLst/>
            </a:prstGeom>
            <a:noFill/>
            <a:ln w="2540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a:extLst>
                <a:ext uri="{FF2B5EF4-FFF2-40B4-BE49-F238E27FC236}">
                  <a16:creationId xmlns:a16="http://schemas.microsoft.com/office/drawing/2014/main" id="{63D1A68E-E1DF-E745-B738-4B1958B4BE49}"/>
                </a:ext>
              </a:extLst>
            </p:cNvPr>
            <p:cNvSpPr txBox="1">
              <a:spLocks/>
            </p:cNvSpPr>
            <p:nvPr/>
          </p:nvSpPr>
          <p:spPr>
            <a:xfrm>
              <a:off x="633744" y="4092167"/>
              <a:ext cx="7919434" cy="2231679"/>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tabLst/>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Pct val="100000"/>
                <a:buFont typeface="Arial" panose="020B0604020202020204" pitchFamily="34" charset="0"/>
                <a:buChar char="•"/>
                <a:tabLst/>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tabLst/>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en-US" sz="2000" b="1" u="sng" dirty="0" smtClean="0">
                  <a:solidFill>
                    <a:srgbClr val="0033A0"/>
                  </a:solidFill>
                </a:rPr>
                <a:t>Life Saving Rules Violated: </a:t>
              </a:r>
            </a:p>
            <a:p>
              <a:pPr marL="285750" indent="-285750"/>
              <a:r>
                <a:rPr lang="en-GB" sz="1400" b="1" dirty="0" smtClean="0">
                  <a:solidFill>
                    <a:srgbClr val="0033A0"/>
                  </a:solidFill>
                </a:rPr>
                <a:t>By-passing </a:t>
              </a:r>
              <a:r>
                <a:rPr lang="en-GB" sz="1400" b="1" dirty="0">
                  <a:solidFill>
                    <a:srgbClr val="0033A0"/>
                  </a:solidFill>
                </a:rPr>
                <a:t>a Safety Guard: </a:t>
              </a:r>
              <a:r>
                <a:rPr lang="en-GB" sz="1400" dirty="0" smtClean="0">
                  <a:solidFill>
                    <a:srgbClr val="0033A0"/>
                  </a:solidFill>
                </a:rPr>
                <a:t>The </a:t>
              </a:r>
              <a:r>
                <a:rPr lang="en-GB" sz="1400" dirty="0">
                  <a:solidFill>
                    <a:srgbClr val="0033A0"/>
                  </a:solidFill>
                </a:rPr>
                <a:t>employee reached into the guard which was there to prevent contact with the rollers. </a:t>
              </a:r>
            </a:p>
            <a:p>
              <a:pPr marL="285750" indent="-285750"/>
              <a:r>
                <a:rPr lang="en-GB" sz="1400" b="1" dirty="0" smtClean="0">
                  <a:solidFill>
                    <a:srgbClr val="0033A0"/>
                  </a:solidFill>
                </a:rPr>
                <a:t>By-passing </a:t>
              </a:r>
              <a:r>
                <a:rPr lang="en-GB" sz="1400" b="1" dirty="0">
                  <a:solidFill>
                    <a:srgbClr val="0033A0"/>
                  </a:solidFill>
                </a:rPr>
                <a:t>safety feature: </a:t>
              </a:r>
              <a:r>
                <a:rPr lang="en-GB" sz="1400" dirty="0" smtClean="0">
                  <a:solidFill>
                    <a:srgbClr val="0033A0"/>
                  </a:solidFill>
                </a:rPr>
                <a:t>The </a:t>
              </a:r>
              <a:r>
                <a:rPr lang="en-GB" sz="1400" dirty="0">
                  <a:solidFill>
                    <a:srgbClr val="0033A0"/>
                  </a:solidFill>
                </a:rPr>
                <a:t>maintenance team replaced a </a:t>
              </a:r>
              <a:r>
                <a:rPr lang="en-GB" sz="1400" dirty="0" smtClean="0">
                  <a:solidFill>
                    <a:srgbClr val="0033A0"/>
                  </a:solidFill>
                </a:rPr>
                <a:t>two-button </a:t>
              </a:r>
              <a:r>
                <a:rPr lang="en-GB" sz="1400" dirty="0">
                  <a:solidFill>
                    <a:srgbClr val="0033A0"/>
                  </a:solidFill>
                </a:rPr>
                <a:t>operation with </a:t>
              </a:r>
              <a:r>
                <a:rPr lang="en-GB" sz="1400" dirty="0" smtClean="0">
                  <a:solidFill>
                    <a:srgbClr val="0033A0"/>
                  </a:solidFill>
                </a:rPr>
                <a:t>one-button to </a:t>
              </a:r>
              <a:r>
                <a:rPr lang="en-GB" sz="1400" dirty="0">
                  <a:solidFill>
                    <a:srgbClr val="0033A0"/>
                  </a:solidFill>
                </a:rPr>
                <a:t>get the machine running when the </a:t>
              </a:r>
              <a:r>
                <a:rPr lang="en-GB" sz="1400" dirty="0" smtClean="0">
                  <a:solidFill>
                    <a:srgbClr val="0033A0"/>
                  </a:solidFill>
                </a:rPr>
                <a:t>a part was </a:t>
              </a:r>
              <a:r>
                <a:rPr lang="en-GB" sz="1400" dirty="0">
                  <a:solidFill>
                    <a:srgbClr val="0033A0"/>
                  </a:solidFill>
                </a:rPr>
                <a:t>not available. </a:t>
              </a:r>
              <a:r>
                <a:rPr lang="en-GB" sz="1400" dirty="0" smtClean="0">
                  <a:solidFill>
                    <a:srgbClr val="0033A0"/>
                  </a:solidFill>
                </a:rPr>
                <a:t>The single-button </a:t>
              </a:r>
              <a:r>
                <a:rPr lang="en-GB" sz="1400" dirty="0">
                  <a:solidFill>
                    <a:srgbClr val="0033A0"/>
                  </a:solidFill>
                </a:rPr>
                <a:t>got “stuck” and failed to raise up and stop energization of the unit.   </a:t>
              </a:r>
            </a:p>
          </p:txBody>
        </p:sp>
      </p:grpSp>
    </p:spTree>
    <p:extLst>
      <p:ext uri="{BB962C8B-B14F-4D97-AF65-F5344CB8AC3E}">
        <p14:creationId xmlns:p14="http://schemas.microsoft.com/office/powerpoint/2010/main" val="411717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321701-4374-FE4D-B731-2C92E80FCB6E}"/>
              </a:ext>
            </a:extLst>
          </p:cNvPr>
          <p:cNvSpPr>
            <a:spLocks noGrp="1"/>
          </p:cNvSpPr>
          <p:nvPr>
            <p:ph type="sldNum" sz="quarter" idx="4"/>
          </p:nvPr>
        </p:nvSpPr>
        <p:spPr/>
        <p:txBody>
          <a:bodyPr/>
          <a:lstStyle/>
          <a:p>
            <a:fld id="{A9B9C987-897E-AF42-8435-D5702A522CD2}" type="slidenum">
              <a:rPr lang="en-US" smtClean="0"/>
              <a:pPr/>
              <a:t>8</a:t>
            </a:fld>
            <a:endParaRPr lang="en-US" dirty="0"/>
          </a:p>
        </p:txBody>
      </p:sp>
      <p:sp>
        <p:nvSpPr>
          <p:cNvPr id="4" name="Title 3">
            <a:extLst>
              <a:ext uri="{FF2B5EF4-FFF2-40B4-BE49-F238E27FC236}">
                <a16:creationId xmlns:a16="http://schemas.microsoft.com/office/drawing/2014/main" id="{1240457C-C1EC-524F-90D6-231C72E9899C}"/>
              </a:ext>
            </a:extLst>
          </p:cNvPr>
          <p:cNvSpPr>
            <a:spLocks noGrp="1"/>
          </p:cNvSpPr>
          <p:nvPr>
            <p:ph type="title"/>
          </p:nvPr>
        </p:nvSpPr>
        <p:spPr/>
        <p:txBody>
          <a:bodyPr/>
          <a:lstStyle/>
          <a:p>
            <a:r>
              <a:rPr lang="en-US" dirty="0" smtClean="0"/>
              <a:t>CONFINED SPACES</a:t>
            </a:r>
            <a:endParaRPr lang="en-US" dirty="0"/>
          </a:p>
        </p:txBody>
      </p:sp>
      <p:pic>
        <p:nvPicPr>
          <p:cNvPr id="5" name="Picture 4">
            <a:extLst>
              <a:ext uri="{FF2B5EF4-FFF2-40B4-BE49-F238E27FC236}">
                <a16:creationId xmlns:a16="http://schemas.microsoft.com/office/drawing/2014/main" id="{82233DE1-212B-4717-A6BB-1C0C39F95E9B}"/>
              </a:ext>
            </a:extLst>
          </p:cNvPr>
          <p:cNvPicPr>
            <a:picLocks noChangeAspect="1"/>
          </p:cNvPicPr>
          <p:nvPr/>
        </p:nvPicPr>
        <p:blipFill>
          <a:blip r:embed="rId2"/>
          <a:stretch>
            <a:fillRect/>
          </a:stretch>
        </p:blipFill>
        <p:spPr>
          <a:xfrm>
            <a:off x="174006" y="1665972"/>
            <a:ext cx="3657600" cy="3657600"/>
          </a:xfrm>
          <a:prstGeom prst="rect">
            <a:avLst/>
          </a:prstGeom>
        </p:spPr>
      </p:pic>
      <p:sp>
        <p:nvSpPr>
          <p:cNvPr id="6" name="Subtitle 2">
            <a:extLst>
              <a:ext uri="{FF2B5EF4-FFF2-40B4-BE49-F238E27FC236}">
                <a16:creationId xmlns:a16="http://schemas.microsoft.com/office/drawing/2014/main" id="{B8DA4F58-C1D8-CB4D-BB25-29C6418668B9}"/>
              </a:ext>
            </a:extLst>
          </p:cNvPr>
          <p:cNvSpPr>
            <a:spLocks noGrp="1"/>
          </p:cNvSpPr>
          <p:nvPr>
            <p:ph type="subTitle" idx="1"/>
          </p:nvPr>
        </p:nvSpPr>
        <p:spPr>
          <a:xfrm>
            <a:off x="4200808" y="2546181"/>
            <a:ext cx="4621791" cy="2005343"/>
          </a:xfrm>
        </p:spPr>
        <p:txBody>
          <a:bodyPr/>
          <a:lstStyle/>
          <a:p>
            <a:pPr marL="0" indent="0">
              <a:buClr>
                <a:schemeClr val="tx1"/>
              </a:buClr>
              <a:buNone/>
            </a:pPr>
            <a:r>
              <a:rPr lang="en-GB" b="1" dirty="0" smtClean="0">
                <a:solidFill>
                  <a:schemeClr val="tx2"/>
                </a:solidFill>
              </a:rPr>
              <a:t>I will not enter a confined space without authorization, proper training, and confirming that the environment is safe. </a:t>
            </a:r>
          </a:p>
          <a:p>
            <a:pPr>
              <a:buClr>
                <a:schemeClr val="tx1"/>
              </a:buClr>
            </a:pPr>
            <a:r>
              <a:rPr lang="en-GB" dirty="0" smtClean="0">
                <a:solidFill>
                  <a:schemeClr val="tx2"/>
                </a:solidFill>
              </a:rPr>
              <a:t>I </a:t>
            </a:r>
            <a:r>
              <a:rPr lang="en-GB" dirty="0">
                <a:solidFill>
                  <a:schemeClr val="tx2"/>
                </a:solidFill>
              </a:rPr>
              <a:t>will never enter a confined space without appropriate authorization and training.</a:t>
            </a:r>
          </a:p>
          <a:p>
            <a:pPr>
              <a:buClr>
                <a:schemeClr val="tx1"/>
              </a:buClr>
            </a:pPr>
            <a:r>
              <a:rPr lang="en-GB" dirty="0" smtClean="0">
                <a:solidFill>
                  <a:schemeClr val="tx2"/>
                </a:solidFill>
              </a:rPr>
              <a:t>I </a:t>
            </a:r>
            <a:r>
              <a:rPr lang="en-GB" dirty="0">
                <a:solidFill>
                  <a:schemeClr val="tx2"/>
                </a:solidFill>
              </a:rPr>
              <a:t>will never enter into a permit-required confined space without complete adherence to all requirements of a valid entry permit.</a:t>
            </a:r>
          </a:p>
          <a:p>
            <a:endParaRPr lang="en-US" dirty="0"/>
          </a:p>
        </p:txBody>
      </p:sp>
    </p:spTree>
    <p:extLst>
      <p:ext uri="{BB962C8B-B14F-4D97-AF65-F5344CB8AC3E}">
        <p14:creationId xmlns:p14="http://schemas.microsoft.com/office/powerpoint/2010/main" val="1007533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240A4-705A-DC4E-99CC-DBF72890B74D}"/>
              </a:ext>
            </a:extLst>
          </p:cNvPr>
          <p:cNvSpPr>
            <a:spLocks noGrp="1"/>
          </p:cNvSpPr>
          <p:nvPr>
            <p:ph type="title"/>
          </p:nvPr>
        </p:nvSpPr>
        <p:spPr/>
        <p:txBody>
          <a:bodyPr/>
          <a:lstStyle/>
          <a:p>
            <a:r>
              <a:rPr lang="en-US" dirty="0" smtClean="0"/>
              <a:t>CONFINED SPACE</a:t>
            </a:r>
            <a:br>
              <a:rPr lang="en-US" dirty="0" smtClean="0"/>
            </a:br>
            <a:r>
              <a:rPr lang="en-US" i="1" dirty="0" smtClean="0">
                <a:solidFill>
                  <a:srgbClr val="5B6771"/>
                </a:solidFill>
              </a:rPr>
              <a:t>Do not enter a confined space without proper training </a:t>
            </a:r>
            <a:br>
              <a:rPr lang="en-US" i="1" dirty="0" smtClean="0">
                <a:solidFill>
                  <a:srgbClr val="5B6771"/>
                </a:solidFill>
              </a:rPr>
            </a:br>
            <a:r>
              <a:rPr lang="en-US" i="1" dirty="0" smtClean="0">
                <a:solidFill>
                  <a:srgbClr val="5B6771"/>
                </a:solidFill>
              </a:rPr>
              <a:t>and procedures. </a:t>
            </a:r>
            <a:endParaRPr lang="en-US" i="1" dirty="0">
              <a:solidFill>
                <a:srgbClr val="5B6771"/>
              </a:solidFill>
            </a:endParaRPr>
          </a:p>
        </p:txBody>
      </p:sp>
      <p:pic>
        <p:nvPicPr>
          <p:cNvPr id="6" name="Picture 5">
            <a:extLst>
              <a:ext uri="{FF2B5EF4-FFF2-40B4-BE49-F238E27FC236}">
                <a16:creationId xmlns:a16="http://schemas.microsoft.com/office/drawing/2014/main" id="{82233DE1-212B-4717-A6BB-1C0C39F95E9B}"/>
              </a:ext>
            </a:extLst>
          </p:cNvPr>
          <p:cNvPicPr>
            <a:picLocks noChangeAspect="1"/>
          </p:cNvPicPr>
          <p:nvPr/>
        </p:nvPicPr>
        <p:blipFill>
          <a:blip r:embed="rId3"/>
          <a:stretch>
            <a:fillRect/>
          </a:stretch>
        </p:blipFill>
        <p:spPr>
          <a:xfrm>
            <a:off x="7878505" y="59436"/>
            <a:ext cx="932688" cy="932688"/>
          </a:xfrm>
          <a:prstGeom prst="rect">
            <a:avLst/>
          </a:prstGeom>
        </p:spPr>
      </p:pic>
      <p:sp>
        <p:nvSpPr>
          <p:cNvPr id="7" name="Subtitle 2">
            <a:extLst>
              <a:ext uri="{FF2B5EF4-FFF2-40B4-BE49-F238E27FC236}">
                <a16:creationId xmlns:a16="http://schemas.microsoft.com/office/drawing/2014/main" id="{63D1A68E-E1DF-E745-B738-4B1958B4BE49}"/>
              </a:ext>
            </a:extLst>
          </p:cNvPr>
          <p:cNvSpPr>
            <a:spLocks noGrp="1"/>
          </p:cNvSpPr>
          <p:nvPr>
            <p:ph type="subTitle" idx="1"/>
          </p:nvPr>
        </p:nvSpPr>
        <p:spPr>
          <a:xfrm>
            <a:off x="457198" y="1371600"/>
            <a:ext cx="8229601" cy="2231679"/>
          </a:xfrm>
        </p:spPr>
        <p:txBody>
          <a:bodyPr/>
          <a:lstStyle/>
          <a:p>
            <a:pPr marL="0" indent="0">
              <a:buNone/>
            </a:pPr>
            <a:r>
              <a:rPr lang="en-US" sz="2000" b="1" u="sng" dirty="0">
                <a:solidFill>
                  <a:srgbClr val="5B6771"/>
                </a:solidFill>
              </a:rPr>
              <a:t>Case Study</a:t>
            </a:r>
          </a:p>
          <a:p>
            <a:pPr marL="0" indent="0">
              <a:buNone/>
            </a:pPr>
            <a:r>
              <a:rPr lang="en-GB" dirty="0">
                <a:solidFill>
                  <a:srgbClr val="5B6771"/>
                </a:solidFill>
              </a:rPr>
              <a:t>A facility maintenance team recognized the need to clean out a </a:t>
            </a:r>
            <a:r>
              <a:rPr lang="en-GB" dirty="0" smtClean="0">
                <a:solidFill>
                  <a:srgbClr val="5B6771"/>
                </a:solidFill>
              </a:rPr>
              <a:t>5,000 </a:t>
            </a:r>
            <a:r>
              <a:rPr lang="en-GB" dirty="0">
                <a:solidFill>
                  <a:srgbClr val="5B6771"/>
                </a:solidFill>
              </a:rPr>
              <a:t>gallon above ground storage tank with a floor level port hole. </a:t>
            </a:r>
            <a:r>
              <a:rPr lang="en-GB" dirty="0" smtClean="0">
                <a:solidFill>
                  <a:srgbClr val="5B6771"/>
                </a:solidFill>
              </a:rPr>
              <a:t>This </a:t>
            </a:r>
            <a:r>
              <a:rPr lang="en-GB" dirty="0">
                <a:solidFill>
                  <a:srgbClr val="5B6771"/>
                </a:solidFill>
              </a:rPr>
              <a:t>was a </a:t>
            </a:r>
            <a:r>
              <a:rPr lang="en-GB" dirty="0" smtClean="0">
                <a:solidFill>
                  <a:srgbClr val="5B6771"/>
                </a:solidFill>
              </a:rPr>
              <a:t>non-routine task. The team </a:t>
            </a:r>
            <a:r>
              <a:rPr lang="en-GB" dirty="0">
                <a:solidFill>
                  <a:srgbClr val="5B6771"/>
                </a:solidFill>
              </a:rPr>
              <a:t>did not have any procedures for entering the </a:t>
            </a:r>
            <a:r>
              <a:rPr lang="en-GB" dirty="0" smtClean="0">
                <a:solidFill>
                  <a:srgbClr val="5B6771"/>
                </a:solidFill>
              </a:rPr>
              <a:t>tank and </a:t>
            </a:r>
            <a:r>
              <a:rPr lang="en-GB" dirty="0">
                <a:solidFill>
                  <a:srgbClr val="5B6771"/>
                </a:solidFill>
              </a:rPr>
              <a:t>did not have equipment to test the quality of the air </a:t>
            </a:r>
            <a:r>
              <a:rPr lang="en-GB" dirty="0" smtClean="0">
                <a:solidFill>
                  <a:srgbClr val="5B6771"/>
                </a:solidFill>
              </a:rPr>
              <a:t>prior. </a:t>
            </a:r>
            <a:r>
              <a:rPr lang="en-GB" dirty="0">
                <a:solidFill>
                  <a:srgbClr val="5B6771"/>
                </a:solidFill>
              </a:rPr>
              <a:t>Fortunately, no one was injured in the event; however, a potential for a fatality may have occurred had the air been insufficient with oxygen or contained a flammable material that may have ignited. </a:t>
            </a:r>
            <a:r>
              <a:rPr lang="en-GB" dirty="0" smtClean="0">
                <a:solidFill>
                  <a:srgbClr val="5B6771"/>
                </a:solidFill>
              </a:rPr>
              <a:t>This </a:t>
            </a:r>
            <a:r>
              <a:rPr lang="en-GB" dirty="0">
                <a:solidFill>
                  <a:srgbClr val="5B6771"/>
                </a:solidFill>
              </a:rPr>
              <a:t>activity risked the lives of employees.</a:t>
            </a:r>
            <a:endParaRPr lang="en-US" dirty="0">
              <a:solidFill>
                <a:srgbClr val="5B6771"/>
              </a:solidFill>
            </a:endParaRPr>
          </a:p>
          <a:p>
            <a:endParaRPr lang="en-US" dirty="0"/>
          </a:p>
        </p:txBody>
      </p:sp>
      <p:sp>
        <p:nvSpPr>
          <p:cNvPr id="11" name="Rectangle 10"/>
          <p:cNvSpPr/>
          <p:nvPr/>
        </p:nvSpPr>
        <p:spPr>
          <a:xfrm>
            <a:off x="8247707" y="6283104"/>
            <a:ext cx="190123" cy="190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457197" y="3784349"/>
            <a:ext cx="8229602" cy="3648246"/>
            <a:chOff x="-448149" y="4092168"/>
            <a:chExt cx="8229602" cy="2300175"/>
          </a:xfrm>
        </p:grpSpPr>
        <p:sp>
          <p:nvSpPr>
            <p:cNvPr id="9" name="Rounded Rectangle 8"/>
            <p:cNvSpPr/>
            <p:nvPr/>
          </p:nvSpPr>
          <p:spPr>
            <a:xfrm>
              <a:off x="-448149" y="4092168"/>
              <a:ext cx="8229602" cy="1621100"/>
            </a:xfrm>
            <a:prstGeom prst="roundRect">
              <a:avLst/>
            </a:prstGeom>
            <a:noFill/>
            <a:ln w="2540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63D1A68E-E1DF-E745-B738-4B1958B4BE49}"/>
                </a:ext>
              </a:extLst>
            </p:cNvPr>
            <p:cNvSpPr txBox="1">
              <a:spLocks/>
            </p:cNvSpPr>
            <p:nvPr/>
          </p:nvSpPr>
          <p:spPr>
            <a:xfrm>
              <a:off x="-293065" y="4160664"/>
              <a:ext cx="7919434" cy="2231679"/>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tabLst/>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Pct val="100000"/>
                <a:buFont typeface="Arial" panose="020B0604020202020204" pitchFamily="34" charset="0"/>
                <a:buChar char="•"/>
                <a:tabLst/>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tabLst/>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en-US" sz="2000" b="1" u="sng" dirty="0" smtClean="0">
                  <a:solidFill>
                    <a:srgbClr val="0033A0"/>
                  </a:solidFill>
                </a:rPr>
                <a:t>Life Saving Rules Violated: </a:t>
              </a:r>
            </a:p>
            <a:p>
              <a:r>
                <a:rPr lang="en-GB" sz="1400" dirty="0">
                  <a:solidFill>
                    <a:srgbClr val="0033A0"/>
                  </a:solidFill>
                </a:rPr>
                <a:t>The maintenance team failed to observe life saving rules around confined space entry.  Remember to pay attention to your confined space training and recognize anything that may be a confined space and refuse to enter without proper procedures and testing.  </a:t>
              </a:r>
            </a:p>
            <a:p>
              <a:r>
                <a:rPr lang="en-GB" sz="1400" dirty="0">
                  <a:solidFill>
                    <a:srgbClr val="0033A0"/>
                  </a:solidFill>
                </a:rPr>
                <a:t>A confined space, such as a vessel, tank, pipe, cellar, or excavation can contain:</a:t>
              </a:r>
            </a:p>
            <a:p>
              <a:pPr marL="520700" lvl="1" indent="-285750">
                <a:spcBef>
                  <a:spcPts val="0"/>
                </a:spcBef>
                <a:buFontTx/>
                <a:buChar char="-"/>
              </a:pPr>
              <a:r>
                <a:rPr lang="en-GB" dirty="0">
                  <a:solidFill>
                    <a:srgbClr val="0033A0"/>
                  </a:solidFill>
                </a:rPr>
                <a:t>explosive gas, </a:t>
              </a:r>
            </a:p>
            <a:p>
              <a:pPr marL="520700" lvl="1" indent="-285750">
                <a:spcBef>
                  <a:spcPts val="0"/>
                </a:spcBef>
                <a:buFontTx/>
                <a:buChar char="-"/>
              </a:pPr>
              <a:r>
                <a:rPr lang="en-GB" dirty="0" smtClean="0">
                  <a:solidFill>
                    <a:srgbClr val="0033A0"/>
                  </a:solidFill>
                </a:rPr>
                <a:t>toxic </a:t>
              </a:r>
              <a:r>
                <a:rPr lang="en-GB" dirty="0">
                  <a:solidFill>
                    <a:srgbClr val="0033A0"/>
                  </a:solidFill>
                </a:rPr>
                <a:t>or asphyxiating atmosphere</a:t>
              </a:r>
            </a:p>
            <a:p>
              <a:pPr marL="520700" lvl="1" indent="-285750">
                <a:spcBef>
                  <a:spcPts val="0"/>
                </a:spcBef>
                <a:buFontTx/>
                <a:buChar char="-"/>
              </a:pPr>
              <a:r>
                <a:rPr lang="en-GB" dirty="0">
                  <a:solidFill>
                    <a:srgbClr val="0033A0"/>
                  </a:solidFill>
                </a:rPr>
                <a:t>or other dangers such: as energy releases, lack of oxygen, exposure to hazardous chemicals, things that can fall on you or crush you, or that you can fall from.</a:t>
              </a:r>
            </a:p>
          </p:txBody>
        </p:sp>
      </p:grpSp>
    </p:spTree>
    <p:extLst>
      <p:ext uri="{BB962C8B-B14F-4D97-AF65-F5344CB8AC3E}">
        <p14:creationId xmlns:p14="http://schemas.microsoft.com/office/powerpoint/2010/main" val="101811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ver Slides">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r Slides">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Slides">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Utility Slides">
  <a:themeElements>
    <a:clrScheme name="Mauser">
      <a:dk1>
        <a:srgbClr val="000000"/>
      </a:dk1>
      <a:lt1>
        <a:srgbClr val="FFFFFF"/>
      </a:lt1>
      <a:dk2>
        <a:srgbClr val="0033A0"/>
      </a:dk2>
      <a:lt2>
        <a:srgbClr val="CED2D3"/>
      </a:lt2>
      <a:accent1>
        <a:srgbClr val="00A9C4"/>
      </a:accent1>
      <a:accent2>
        <a:srgbClr val="035F30"/>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auserPackagingSolutions_201903">
  <a:themeElements>
    <a:clrScheme name="201901_MPS">
      <a:dk1>
        <a:srgbClr val="0033A0"/>
      </a:dk1>
      <a:lt1>
        <a:srgbClr val="FFFFFF"/>
      </a:lt1>
      <a:dk2>
        <a:srgbClr val="5B6771"/>
      </a:dk2>
      <a:lt2>
        <a:srgbClr val="000000"/>
      </a:lt2>
      <a:accent1>
        <a:srgbClr val="0033A0"/>
      </a:accent1>
      <a:accent2>
        <a:srgbClr val="00A9E0"/>
      </a:accent2>
      <a:accent3>
        <a:srgbClr val="035F1D"/>
      </a:accent3>
      <a:accent4>
        <a:srgbClr val="84BD00"/>
      </a:accent4>
      <a:accent5>
        <a:srgbClr val="F1AF1D"/>
      </a:accent5>
      <a:accent6>
        <a:srgbClr val="971C52"/>
      </a:accent6>
      <a:hlink>
        <a:srgbClr val="0033A0"/>
      </a:hlink>
      <a:folHlink>
        <a:srgbClr val="A0A7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spPr>
      <a:bodyPr rtlCol="0" anchor="ctr"/>
      <a:lstStyle>
        <a:defPPr algn="ctr">
          <a:spcBef>
            <a:spcPts val="300"/>
          </a:spcBef>
          <a:spcAft>
            <a:spcPts val="200"/>
          </a:spcAft>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230400" indent="-230400" algn="l">
          <a:spcBef>
            <a:spcPts val="900"/>
          </a:spcBef>
          <a:buClr>
            <a:schemeClr val="tx1"/>
          </a:buClr>
          <a:buFont typeface="Lucida Grande" panose="020B0600040502020204" pitchFamily="34" charset="0"/>
          <a:buChar char="▸"/>
          <a:defRPr dirty="0"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IOGP PP template Nov 14">
  <a:themeElements>
    <a:clrScheme name="Custom 6">
      <a:dk1>
        <a:srgbClr val="53565A"/>
      </a:dk1>
      <a:lt1>
        <a:srgbClr val="FFFFFF"/>
      </a:lt1>
      <a:dk2>
        <a:srgbClr val="000000"/>
      </a:dk2>
      <a:lt2>
        <a:srgbClr val="FFFFFF"/>
      </a:lt2>
      <a:accent1>
        <a:srgbClr val="EF9600"/>
      </a:accent1>
      <a:accent2>
        <a:srgbClr val="833177"/>
      </a:accent2>
      <a:accent3>
        <a:srgbClr val="385E9D"/>
      </a:accent3>
      <a:accent4>
        <a:srgbClr val="453536"/>
      </a:accent4>
      <a:accent5>
        <a:srgbClr val="802F2D"/>
      </a:accent5>
      <a:accent6>
        <a:srgbClr val="523178"/>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alpha val="80000"/>
          </a:schemeClr>
        </a:solidFill>
        <a:ln>
          <a:noFill/>
        </a:ln>
      </a:spPr>
      <a:bodyPr vert="horz" wrap="square" lIns="91440" tIns="45720" rIns="91440" bIns="45720" numCol="1" anchor="t" anchorCtr="0" compatLnSpc="1">
        <a:prstTxWarp prst="textNoShape">
          <a:avLst/>
        </a:prstTxWarp>
      </a:bodyPr>
      <a:lstStyle>
        <a:defPPr>
          <a:defRPr dirty="0" smtClean="0"/>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k Presentation" id="{92C8CAB5-BBAC-490F-A7DD-BCCC11455124}" vid="{2009AC1E-FAEE-4F88-A894-7D9F36599DB0}"/>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1155</TotalTime>
  <Words>2119</Words>
  <Application>Microsoft Office PowerPoint</Application>
  <PresentationFormat>On-screen Show (4:3)</PresentationFormat>
  <Paragraphs>223</Paragraphs>
  <Slides>25</Slides>
  <Notes>15</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25</vt:i4>
      </vt:variant>
    </vt:vector>
  </HeadingPairs>
  <TitlesOfParts>
    <vt:vector size="40" baseType="lpstr">
      <vt:lpstr>MS Gothic</vt:lpstr>
      <vt:lpstr>Arial</vt:lpstr>
      <vt:lpstr>Calibri</vt:lpstr>
      <vt:lpstr>Courier</vt:lpstr>
      <vt:lpstr>DIN OT</vt:lpstr>
      <vt:lpstr>DIN OT Medium</vt:lpstr>
      <vt:lpstr>Lucida Grande</vt:lpstr>
      <vt:lpstr>System Font Regular</vt:lpstr>
      <vt:lpstr>Wingdings</vt:lpstr>
      <vt:lpstr>Cover Slides</vt:lpstr>
      <vt:lpstr>Divider Slides</vt:lpstr>
      <vt:lpstr>Content Slides</vt:lpstr>
      <vt:lpstr>Utility Slides</vt:lpstr>
      <vt:lpstr>MauserPackagingSolutions_201903</vt:lpstr>
      <vt:lpstr>2_IOGP PP template Nov 14</vt:lpstr>
      <vt:lpstr>SAFETY 2020  LIFE SAVING RULES </vt:lpstr>
      <vt:lpstr>PowerPoint Presentation</vt:lpstr>
      <vt:lpstr>LIFE SAVING RULES DEFINED</vt:lpstr>
      <vt:lpstr>LIFE SAVING RULES DEFINED </vt:lpstr>
      <vt:lpstr>LIFE SAVING RULES DEFINED</vt:lpstr>
      <vt:lpstr>SAFETY CONTROLS</vt:lpstr>
      <vt:lpstr>SAFETY CONTROLS Do not remove or disable safety controls </vt:lpstr>
      <vt:lpstr>CONFINED SPACES</vt:lpstr>
      <vt:lpstr>CONFINED SPACE Do not enter a confined space without proper training  and procedures. </vt:lpstr>
      <vt:lpstr>SAFE DRIVING</vt:lpstr>
      <vt:lpstr>SAFE DRIVING Follow safe driving rules to stay safe.</vt:lpstr>
      <vt:lpstr>ENERGY ISOLATION</vt:lpstr>
      <vt:lpstr>ENERGY ISOLATION Verify isolation and zero energy before work begins. </vt:lpstr>
      <vt:lpstr>HOT WORK</vt:lpstr>
      <vt:lpstr>HOT WORK Control flammables and ignition sources  </vt:lpstr>
      <vt:lpstr>LINE OF FIRE </vt:lpstr>
      <vt:lpstr>LINE OF FIRE</vt:lpstr>
      <vt:lpstr>HAZARDOUS MATERIALS </vt:lpstr>
      <vt:lpstr>HAZARDOUS MATERIALS </vt:lpstr>
      <vt:lpstr>FALL PROTECTION</vt:lpstr>
      <vt:lpstr>FALL PROTECTION Protect yourself against a fall when working at height</vt:lpstr>
      <vt:lpstr>STOP</vt:lpstr>
      <vt:lpstr>STOP</vt:lpstr>
      <vt:lpstr>Life Saving Rules  should be part of day-to-day operations.  </vt:lpstr>
      <vt:lpstr>When Life Saving Rules are followed, we all return home to our friends and family, safely.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CONCEPT #2</dc:title>
  <dc:creator>Ryan Hock</dc:creator>
  <cp:lastModifiedBy>Kimberly Braam</cp:lastModifiedBy>
  <cp:revision>80</cp:revision>
  <cp:lastPrinted>2019-10-28T20:44:25Z</cp:lastPrinted>
  <dcterms:created xsi:type="dcterms:W3CDTF">2019-08-21T21:13:46Z</dcterms:created>
  <dcterms:modified xsi:type="dcterms:W3CDTF">2019-10-28T20:50:07Z</dcterms:modified>
</cp:coreProperties>
</file>